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82" r:id="rId5"/>
    <p:sldMasterId id="2147483683" r:id="rId6"/>
    <p:sldMasterId id="2147483684"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Lst>
  <p:sldSz cy="5143500" cx="9144000"/>
  <p:notesSz cx="6858000" cy="9144000"/>
  <p:embeddedFontLst>
    <p:embeddedFont>
      <p:font typeface="Montserrat SemiBold"/>
      <p:regular r:id="rId23"/>
      <p:bold r:id="rId24"/>
      <p:italic r:id="rId25"/>
      <p:boldItalic r:id="rId26"/>
    </p:embeddedFont>
    <p:embeddedFont>
      <p:font typeface="Montserrat"/>
      <p:regular r:id="rId27"/>
      <p:bold r:id="rId28"/>
      <p:italic r:id="rId29"/>
      <p:boldItalic r:id="rId30"/>
    </p:embeddedFont>
    <p:embeddedFont>
      <p:font typeface="Montserrat Light"/>
      <p:regular r:id="rId31"/>
      <p:bold r:id="rId32"/>
      <p:italic r:id="rId33"/>
      <p:boldItalic r:id="rId34"/>
    </p:embeddedFont>
    <p:embeddedFont>
      <p:font typeface="Montserrat ExtraBold"/>
      <p:bold r:id="rId35"/>
      <p:boldItalic r:id="rId3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4842F7E5-9424-4CC3-86FB-06ABE0453CD4}">
  <a:tblStyle styleId="{4842F7E5-9424-4CC3-86FB-06ABE0453CD4}"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9B80BD5F-74C8-4BE9-9200-096D9342B346}" styleName="Table_1">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E7E9F6B1-08D6-4CB7-93D2-E19E2F6F0681}" styleName="Table_2">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84DBD8CC-A5EB-443B-AF08-BD3988517980}" styleName="Table_3">
    <a:wholeTbl>
      <a:tcTxStyle b="off" i="off">
        <a:font>
          <a:latin typeface="Arial"/>
          <a:ea typeface="Arial"/>
          <a:cs typeface="Arial"/>
        </a:font>
        <a:srgbClr val="000000"/>
      </a:tcTxStyle>
      <a:tcStyle>
        <a:tcBdr>
          <a:left>
            <a:ln cap="flat" cmpd="sng" w="9525">
              <a:solidFill>
                <a:srgbClr val="000000"/>
              </a:solidFill>
              <a:prstDash val="solid"/>
              <a:round/>
              <a:headEnd len="sm" w="sm" type="none"/>
              <a:tailEnd len="sm" w="sm" type="none"/>
            </a:ln>
          </a:left>
          <a:right>
            <a:ln cap="flat" cmpd="sng" w="9525">
              <a:solidFill>
                <a:srgbClr val="000000"/>
              </a:solidFill>
              <a:prstDash val="solid"/>
              <a:round/>
              <a:headEnd len="sm" w="sm" type="none"/>
              <a:tailEnd len="sm" w="sm" type="none"/>
            </a:ln>
          </a:right>
          <a:top>
            <a:ln cap="flat" cmpd="sng" w="9525">
              <a:solidFill>
                <a:srgbClr val="000000"/>
              </a:solidFill>
              <a:prstDash val="solid"/>
              <a:round/>
              <a:headEnd len="sm" w="sm" type="none"/>
              <a:tailEnd len="sm" w="sm" type="none"/>
            </a:ln>
          </a:top>
          <a:bottom>
            <a:ln cap="flat" cmpd="sng" w="9525">
              <a:solidFill>
                <a:srgbClr val="000000"/>
              </a:solidFill>
              <a:prstDash val="solid"/>
              <a:round/>
              <a:headEnd len="sm" w="sm" type="none"/>
              <a:tailEnd len="sm" w="sm" type="none"/>
            </a:ln>
          </a:bottom>
          <a:insideH>
            <a:ln cap="flat" cmpd="sng" w="9525">
              <a:solidFill>
                <a:srgbClr val="000000"/>
              </a:solidFill>
              <a:prstDash val="solid"/>
              <a:round/>
              <a:headEnd len="sm" w="sm" type="none"/>
              <a:tailEnd len="sm" w="sm" type="none"/>
            </a:ln>
          </a:insideH>
          <a:insideV>
            <a:ln cap="flat" cmpd="sng" w="9525">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 styleId="{6E7C24B5-9C4F-4A21-B807-5A8EA7D3243F}" styleName="Table_4">
    <a:wholeTbl>
      <a:tcTxStyle>
        <a:font>
          <a:latin typeface="Arial"/>
          <a:ea typeface="Arial"/>
          <a:cs typeface="Arial"/>
        </a:font>
        <a:srgbClr val="000000"/>
      </a:tcTxStyle>
      <a:tcStyle>
        <a:tcBdr>
          <a:left>
            <a:ln cap="flat" cmpd="sng" w="12700">
              <a:solidFill>
                <a:srgbClr val="404041"/>
              </a:solidFill>
              <a:prstDash val="solid"/>
              <a:round/>
              <a:headEnd len="sm" w="sm" type="none"/>
              <a:tailEnd len="sm" w="sm" type="none"/>
            </a:ln>
          </a:left>
          <a:right>
            <a:ln cap="flat" cmpd="sng" w="12700">
              <a:solidFill>
                <a:srgbClr val="404041"/>
              </a:solidFill>
              <a:prstDash val="solid"/>
              <a:round/>
              <a:headEnd len="sm" w="sm" type="none"/>
              <a:tailEnd len="sm" w="sm" type="none"/>
            </a:ln>
          </a:right>
          <a:top>
            <a:ln cap="flat" cmpd="sng" w="12700">
              <a:solidFill>
                <a:srgbClr val="404041"/>
              </a:solidFill>
              <a:prstDash val="solid"/>
              <a:round/>
              <a:headEnd len="sm" w="sm" type="none"/>
              <a:tailEnd len="sm" w="sm" type="none"/>
            </a:ln>
          </a:top>
          <a:bottom>
            <a:ln cap="flat" cmpd="sng" w="12700">
              <a:solidFill>
                <a:srgbClr val="404041"/>
              </a:solidFill>
              <a:prstDash val="solid"/>
              <a:round/>
              <a:headEnd len="sm" w="sm" type="none"/>
              <a:tailEnd len="sm" w="sm" type="none"/>
            </a:ln>
          </a:bottom>
          <a:insideH>
            <a:ln cap="flat" cmpd="sng" w="12700">
              <a:solidFill>
                <a:srgbClr val="404041"/>
              </a:solidFill>
              <a:prstDash val="solid"/>
              <a:round/>
              <a:headEnd len="sm" w="sm" type="none"/>
              <a:tailEnd len="sm" w="sm" type="none"/>
            </a:ln>
          </a:insideH>
          <a:insideV>
            <a:ln cap="flat" cmpd="sng" w="12700">
              <a:solidFill>
                <a:srgbClr val="404041"/>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2.xml"/><Relationship Id="rId22" Type="http://schemas.openxmlformats.org/officeDocument/2006/relationships/slide" Target="slides/slide14.xml"/><Relationship Id="rId21" Type="http://schemas.openxmlformats.org/officeDocument/2006/relationships/slide" Target="slides/slide13.xml"/><Relationship Id="rId24" Type="http://schemas.openxmlformats.org/officeDocument/2006/relationships/font" Target="fonts/MontserratSemiBold-bold.fntdata"/><Relationship Id="rId23" Type="http://schemas.openxmlformats.org/officeDocument/2006/relationships/font" Target="fonts/MontserratSemiBold-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26" Type="http://schemas.openxmlformats.org/officeDocument/2006/relationships/font" Target="fonts/MontserratSemiBold-boldItalic.fntdata"/><Relationship Id="rId25" Type="http://schemas.openxmlformats.org/officeDocument/2006/relationships/font" Target="fonts/MontserratSemiBold-italic.fntdata"/><Relationship Id="rId28" Type="http://schemas.openxmlformats.org/officeDocument/2006/relationships/font" Target="fonts/Montserrat-bold.fntdata"/><Relationship Id="rId27" Type="http://schemas.openxmlformats.org/officeDocument/2006/relationships/font" Target="fonts/Montserrat-regular.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Montserrat-italic.fntdata"/><Relationship Id="rId7" Type="http://schemas.openxmlformats.org/officeDocument/2006/relationships/slideMaster" Target="slideMasters/slideMaster3.xml"/><Relationship Id="rId8" Type="http://schemas.openxmlformats.org/officeDocument/2006/relationships/notesMaster" Target="notesMasters/notesMaster1.xml"/><Relationship Id="rId31" Type="http://schemas.openxmlformats.org/officeDocument/2006/relationships/font" Target="fonts/MontserratLight-regular.fntdata"/><Relationship Id="rId30" Type="http://schemas.openxmlformats.org/officeDocument/2006/relationships/font" Target="fonts/Montserrat-boldItalic.fntdata"/><Relationship Id="rId11" Type="http://schemas.openxmlformats.org/officeDocument/2006/relationships/slide" Target="slides/slide3.xml"/><Relationship Id="rId33" Type="http://schemas.openxmlformats.org/officeDocument/2006/relationships/font" Target="fonts/MontserratLight-italic.fntdata"/><Relationship Id="rId10" Type="http://schemas.openxmlformats.org/officeDocument/2006/relationships/slide" Target="slides/slide2.xml"/><Relationship Id="rId32" Type="http://schemas.openxmlformats.org/officeDocument/2006/relationships/font" Target="fonts/MontserratLight-bold.fntdata"/><Relationship Id="rId13" Type="http://schemas.openxmlformats.org/officeDocument/2006/relationships/slide" Target="slides/slide5.xml"/><Relationship Id="rId35" Type="http://schemas.openxmlformats.org/officeDocument/2006/relationships/font" Target="fonts/MontserratExtraBold-bold.fntdata"/><Relationship Id="rId12" Type="http://schemas.openxmlformats.org/officeDocument/2006/relationships/slide" Target="slides/slide4.xml"/><Relationship Id="rId34" Type="http://schemas.openxmlformats.org/officeDocument/2006/relationships/font" Target="fonts/MontserratLight-boldItalic.fntdata"/><Relationship Id="rId15" Type="http://schemas.openxmlformats.org/officeDocument/2006/relationships/slide" Target="slides/slide7.xml"/><Relationship Id="rId14" Type="http://schemas.openxmlformats.org/officeDocument/2006/relationships/slide" Target="slides/slide6.xml"/><Relationship Id="rId36" Type="http://schemas.openxmlformats.org/officeDocument/2006/relationships/font" Target="fonts/MontserratExtraBold-boldItalic.fntdata"/><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8"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g292fafa1adf_0_0:notes"/>
          <p:cNvSpPr/>
          <p:nvPr>
            <p:ph idx="2" type="sldImg"/>
          </p:nvPr>
        </p:nvSpPr>
        <p:spPr>
          <a:xfrm>
            <a:off x="380881"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1" name="Google Shape;151;g292fafa1adf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3" name="Shape 463"/>
        <p:cNvGrpSpPr/>
        <p:nvPr/>
      </p:nvGrpSpPr>
      <p:grpSpPr>
        <a:xfrm>
          <a:off x="0" y="0"/>
          <a:ext cx="0" cy="0"/>
          <a:chOff x="0" y="0"/>
          <a:chExt cx="0" cy="0"/>
        </a:xfrm>
      </p:grpSpPr>
      <p:sp>
        <p:nvSpPr>
          <p:cNvPr id="464" name="Google Shape;464;g292fafa1adf_0_50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100"/>
              <a:buNone/>
            </a:pPr>
            <a:r>
              <a:t/>
            </a:r>
            <a:endParaRPr/>
          </a:p>
        </p:txBody>
      </p:sp>
      <p:sp>
        <p:nvSpPr>
          <p:cNvPr id="465" name="Google Shape;465;g292fafa1adf_0_503:notes"/>
          <p:cNvSpPr/>
          <p:nvPr>
            <p:ph idx="2" type="sldImg"/>
          </p:nvPr>
        </p:nvSpPr>
        <p:spPr>
          <a:xfrm>
            <a:off x="685785" y="1143000"/>
            <a:ext cx="54867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1" name="Shape 471"/>
        <p:cNvGrpSpPr/>
        <p:nvPr/>
      </p:nvGrpSpPr>
      <p:grpSpPr>
        <a:xfrm>
          <a:off x="0" y="0"/>
          <a:ext cx="0" cy="0"/>
          <a:chOff x="0" y="0"/>
          <a:chExt cx="0" cy="0"/>
        </a:xfrm>
      </p:grpSpPr>
      <p:sp>
        <p:nvSpPr>
          <p:cNvPr id="472" name="Google Shape;472;g292fafa1adf_0_6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3" name="Google Shape;473;g292fafa1adf_0_6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3" name="Shape 483"/>
        <p:cNvGrpSpPr/>
        <p:nvPr/>
      </p:nvGrpSpPr>
      <p:grpSpPr>
        <a:xfrm>
          <a:off x="0" y="0"/>
          <a:ext cx="0" cy="0"/>
          <a:chOff x="0" y="0"/>
          <a:chExt cx="0" cy="0"/>
        </a:xfrm>
      </p:grpSpPr>
      <p:sp>
        <p:nvSpPr>
          <p:cNvPr id="484" name="Google Shape;484;g292fafa1adf_0_8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5" name="Google Shape;485;g292fafa1adf_0_8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3" name="Shape 493"/>
        <p:cNvGrpSpPr/>
        <p:nvPr/>
      </p:nvGrpSpPr>
      <p:grpSpPr>
        <a:xfrm>
          <a:off x="0" y="0"/>
          <a:ext cx="0" cy="0"/>
          <a:chOff x="0" y="0"/>
          <a:chExt cx="0" cy="0"/>
        </a:xfrm>
      </p:grpSpPr>
      <p:sp>
        <p:nvSpPr>
          <p:cNvPr id="494" name="Google Shape;494;g2933b4f374d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5" name="Google Shape;495;g2933b4f374d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6" name="Shape 506"/>
        <p:cNvGrpSpPr/>
        <p:nvPr/>
      </p:nvGrpSpPr>
      <p:grpSpPr>
        <a:xfrm>
          <a:off x="0" y="0"/>
          <a:ext cx="0" cy="0"/>
          <a:chOff x="0" y="0"/>
          <a:chExt cx="0" cy="0"/>
        </a:xfrm>
      </p:grpSpPr>
      <p:sp>
        <p:nvSpPr>
          <p:cNvPr id="507" name="Google Shape;507;g2933b4f374d_0_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8" name="Google Shape;508;g2933b4f374d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g2a3149bc42b_1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100"/>
              <a:buNone/>
            </a:pPr>
            <a:r>
              <a:t/>
            </a:r>
            <a:endParaRPr/>
          </a:p>
        </p:txBody>
      </p:sp>
      <p:sp>
        <p:nvSpPr>
          <p:cNvPr id="161" name="Google Shape;161;g2a3149bc42b_1_0:notes"/>
          <p:cNvSpPr/>
          <p:nvPr>
            <p:ph idx="2" type="sldImg"/>
          </p:nvPr>
        </p:nvSpPr>
        <p:spPr>
          <a:xfrm>
            <a:off x="685785" y="1143000"/>
            <a:ext cx="54867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g292fafa1adf_0_28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100"/>
              <a:buNone/>
            </a:pPr>
            <a:r>
              <a:t/>
            </a:r>
            <a:endParaRPr/>
          </a:p>
        </p:txBody>
      </p:sp>
      <p:sp>
        <p:nvSpPr>
          <p:cNvPr id="178" name="Google Shape;178;g292fafa1adf_0_287:notes"/>
          <p:cNvSpPr/>
          <p:nvPr>
            <p:ph idx="2" type="sldImg"/>
          </p:nvPr>
        </p:nvSpPr>
        <p:spPr>
          <a:xfrm>
            <a:off x="685785" y="1143000"/>
            <a:ext cx="54867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g2a3149bc42b_1_33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100"/>
              <a:buNone/>
            </a:pPr>
            <a:r>
              <a:t/>
            </a:r>
            <a:endParaRPr/>
          </a:p>
        </p:txBody>
      </p:sp>
      <p:sp>
        <p:nvSpPr>
          <p:cNvPr id="200" name="Google Shape;200;g2a3149bc42b_1_333:notes"/>
          <p:cNvSpPr/>
          <p:nvPr>
            <p:ph idx="2" type="sldImg"/>
          </p:nvPr>
        </p:nvSpPr>
        <p:spPr>
          <a:xfrm>
            <a:off x="685785" y="1143000"/>
            <a:ext cx="54867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 name="Shape 212"/>
        <p:cNvGrpSpPr/>
        <p:nvPr/>
      </p:nvGrpSpPr>
      <p:grpSpPr>
        <a:xfrm>
          <a:off x="0" y="0"/>
          <a:ext cx="0" cy="0"/>
          <a:chOff x="0" y="0"/>
          <a:chExt cx="0" cy="0"/>
        </a:xfrm>
      </p:grpSpPr>
      <p:sp>
        <p:nvSpPr>
          <p:cNvPr id="213" name="Google Shape;213;g2a3149bc42b_1_34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100"/>
              <a:buNone/>
            </a:pPr>
            <a:r>
              <a:t/>
            </a:r>
            <a:endParaRPr/>
          </a:p>
        </p:txBody>
      </p:sp>
      <p:sp>
        <p:nvSpPr>
          <p:cNvPr id="214" name="Google Shape;214;g2a3149bc42b_1_346:notes"/>
          <p:cNvSpPr/>
          <p:nvPr>
            <p:ph idx="2" type="sldImg"/>
          </p:nvPr>
        </p:nvSpPr>
        <p:spPr>
          <a:xfrm>
            <a:off x="685785" y="1143000"/>
            <a:ext cx="54867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 name="Shape 236"/>
        <p:cNvGrpSpPr/>
        <p:nvPr/>
      </p:nvGrpSpPr>
      <p:grpSpPr>
        <a:xfrm>
          <a:off x="0" y="0"/>
          <a:ext cx="0" cy="0"/>
          <a:chOff x="0" y="0"/>
          <a:chExt cx="0" cy="0"/>
        </a:xfrm>
      </p:grpSpPr>
      <p:sp>
        <p:nvSpPr>
          <p:cNvPr id="237" name="Google Shape;237;g292fafa1adf_0_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100"/>
              <a:buNone/>
            </a:pPr>
            <a:r>
              <a:t/>
            </a:r>
            <a:endParaRPr/>
          </a:p>
        </p:txBody>
      </p:sp>
      <p:sp>
        <p:nvSpPr>
          <p:cNvPr id="238" name="Google Shape;238;g292fafa1adf_0_9:notes"/>
          <p:cNvSpPr/>
          <p:nvPr>
            <p:ph idx="2" type="sldImg"/>
          </p:nvPr>
        </p:nvSpPr>
        <p:spPr>
          <a:xfrm>
            <a:off x="685785" y="1143000"/>
            <a:ext cx="54867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6" name="Shape 416"/>
        <p:cNvGrpSpPr/>
        <p:nvPr/>
      </p:nvGrpSpPr>
      <p:grpSpPr>
        <a:xfrm>
          <a:off x="0" y="0"/>
          <a:ext cx="0" cy="0"/>
          <a:chOff x="0" y="0"/>
          <a:chExt cx="0" cy="0"/>
        </a:xfrm>
      </p:grpSpPr>
      <p:sp>
        <p:nvSpPr>
          <p:cNvPr id="417" name="Google Shape;417;g2a3149bc42b_1_15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100"/>
              <a:buNone/>
            </a:pPr>
            <a:r>
              <a:t/>
            </a:r>
            <a:endParaRPr/>
          </a:p>
        </p:txBody>
      </p:sp>
      <p:sp>
        <p:nvSpPr>
          <p:cNvPr id="418" name="Google Shape;418;g2a3149bc42b_1_152:notes"/>
          <p:cNvSpPr/>
          <p:nvPr>
            <p:ph idx="2" type="sldImg"/>
          </p:nvPr>
        </p:nvSpPr>
        <p:spPr>
          <a:xfrm>
            <a:off x="685785" y="1143000"/>
            <a:ext cx="54867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6" name="Shape 426"/>
        <p:cNvGrpSpPr/>
        <p:nvPr/>
      </p:nvGrpSpPr>
      <p:grpSpPr>
        <a:xfrm>
          <a:off x="0" y="0"/>
          <a:ext cx="0" cy="0"/>
          <a:chOff x="0" y="0"/>
          <a:chExt cx="0" cy="0"/>
        </a:xfrm>
      </p:grpSpPr>
      <p:sp>
        <p:nvSpPr>
          <p:cNvPr id="427" name="Google Shape;427;g2a3149bc42b_1_16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100"/>
              <a:buNone/>
            </a:pPr>
            <a:r>
              <a:t/>
            </a:r>
            <a:endParaRPr/>
          </a:p>
        </p:txBody>
      </p:sp>
      <p:sp>
        <p:nvSpPr>
          <p:cNvPr id="428" name="Google Shape;428;g2a3149bc42b_1_164:notes"/>
          <p:cNvSpPr/>
          <p:nvPr>
            <p:ph idx="2" type="sldImg"/>
          </p:nvPr>
        </p:nvSpPr>
        <p:spPr>
          <a:xfrm>
            <a:off x="685785" y="1143000"/>
            <a:ext cx="54867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2" name="Shape 452"/>
        <p:cNvGrpSpPr/>
        <p:nvPr/>
      </p:nvGrpSpPr>
      <p:grpSpPr>
        <a:xfrm>
          <a:off x="0" y="0"/>
          <a:ext cx="0" cy="0"/>
          <a:chOff x="0" y="0"/>
          <a:chExt cx="0" cy="0"/>
        </a:xfrm>
      </p:grpSpPr>
      <p:sp>
        <p:nvSpPr>
          <p:cNvPr id="453" name="Google Shape;453;g264b62bfc6d_0_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100"/>
              <a:buNone/>
            </a:pPr>
            <a:r>
              <a:t/>
            </a:r>
            <a:endParaRPr/>
          </a:p>
        </p:txBody>
      </p:sp>
      <p:sp>
        <p:nvSpPr>
          <p:cNvPr id="454" name="Google Shape;454;g264b62bfc6d_0_5:notes"/>
          <p:cNvSpPr/>
          <p:nvPr>
            <p:ph idx="2" type="sldImg"/>
          </p:nvPr>
        </p:nvSpPr>
        <p:spPr>
          <a:xfrm>
            <a:off x="685785" y="1143000"/>
            <a:ext cx="54867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5200"/>
              <a:buNone/>
              <a:defRPr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56" name="Google Shape;56;p14"/>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57" name="Google Shape;57;p1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8" name="Shape 58"/>
        <p:cNvGrpSpPr/>
        <p:nvPr/>
      </p:nvGrpSpPr>
      <p:grpSpPr>
        <a:xfrm>
          <a:off x="0" y="0"/>
          <a:ext cx="0" cy="0"/>
          <a:chOff x="0" y="0"/>
          <a:chExt cx="0" cy="0"/>
        </a:xfrm>
      </p:grpSpPr>
      <p:sp>
        <p:nvSpPr>
          <p:cNvPr id="59" name="Google Shape;59;p15"/>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rtl="0" algn="ctr">
              <a:spcBef>
                <a:spcPts val="0"/>
              </a:spcBef>
              <a:spcAft>
                <a:spcPts val="0"/>
              </a:spcAft>
              <a:buSzPts val="3600"/>
              <a:buNone/>
              <a:defRPr sz="36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60" name="Google Shape;60;p1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1" name="Shape 61"/>
        <p:cNvGrpSpPr/>
        <p:nvPr/>
      </p:nvGrpSpPr>
      <p:grpSpPr>
        <a:xfrm>
          <a:off x="0" y="0"/>
          <a:ext cx="0" cy="0"/>
          <a:chOff x="0" y="0"/>
          <a:chExt cx="0" cy="0"/>
        </a:xfrm>
      </p:grpSpPr>
      <p:sp>
        <p:nvSpPr>
          <p:cNvPr id="62" name="Google Shape;62;p1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63" name="Google Shape;63;p16"/>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rtl="0">
              <a:spcBef>
                <a:spcPts val="0"/>
              </a:spcBef>
              <a:spcAft>
                <a:spcPts val="0"/>
              </a:spcAft>
              <a:buSzPts val="18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
        <p:nvSpPr>
          <p:cNvPr id="64" name="Google Shape;64;p1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17"/>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67" name="Google Shape;67;p17"/>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rtl="0">
              <a:spcBef>
                <a:spcPts val="0"/>
              </a:spcBef>
              <a:spcAft>
                <a:spcPts val="0"/>
              </a:spcAft>
              <a:buSzPts val="1400"/>
              <a:buChar char="●"/>
              <a:defRPr sz="14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68" name="Google Shape;68;p17"/>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rtl="0">
              <a:spcBef>
                <a:spcPts val="0"/>
              </a:spcBef>
              <a:spcAft>
                <a:spcPts val="0"/>
              </a:spcAft>
              <a:buSzPts val="1400"/>
              <a:buChar char="●"/>
              <a:defRPr sz="14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69" name="Google Shape;69;p1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0" name="Shape 70"/>
        <p:cNvGrpSpPr/>
        <p:nvPr/>
      </p:nvGrpSpPr>
      <p:grpSpPr>
        <a:xfrm>
          <a:off x="0" y="0"/>
          <a:ext cx="0" cy="0"/>
          <a:chOff x="0" y="0"/>
          <a:chExt cx="0" cy="0"/>
        </a:xfrm>
      </p:grpSpPr>
      <p:sp>
        <p:nvSpPr>
          <p:cNvPr id="71" name="Google Shape;71;p18"/>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72" name="Google Shape;72;p1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3" name="Shape 73"/>
        <p:cNvGrpSpPr/>
        <p:nvPr/>
      </p:nvGrpSpPr>
      <p:grpSpPr>
        <a:xfrm>
          <a:off x="0" y="0"/>
          <a:ext cx="0" cy="0"/>
          <a:chOff x="0" y="0"/>
          <a:chExt cx="0" cy="0"/>
        </a:xfrm>
      </p:grpSpPr>
      <p:sp>
        <p:nvSpPr>
          <p:cNvPr id="74" name="Google Shape;74;p19"/>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75" name="Google Shape;75;p19"/>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76" name="Google Shape;76;p1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7" name="Shape 77"/>
        <p:cNvGrpSpPr/>
        <p:nvPr/>
      </p:nvGrpSpPr>
      <p:grpSpPr>
        <a:xfrm>
          <a:off x="0" y="0"/>
          <a:ext cx="0" cy="0"/>
          <a:chOff x="0" y="0"/>
          <a:chExt cx="0" cy="0"/>
        </a:xfrm>
      </p:grpSpPr>
      <p:sp>
        <p:nvSpPr>
          <p:cNvPr id="78" name="Google Shape;78;p20"/>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79" name="Google Shape;79;p2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0" name="Shape 80"/>
        <p:cNvGrpSpPr/>
        <p:nvPr/>
      </p:nvGrpSpPr>
      <p:grpSpPr>
        <a:xfrm>
          <a:off x="0" y="0"/>
          <a:ext cx="0" cy="0"/>
          <a:chOff x="0" y="0"/>
          <a:chExt cx="0" cy="0"/>
        </a:xfrm>
      </p:grpSpPr>
      <p:sp>
        <p:nvSpPr>
          <p:cNvPr id="81" name="Google Shape;81;p21"/>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21"/>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4200"/>
              <a:buNone/>
              <a:defRPr sz="4200"/>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
        <p:nvSpPr>
          <p:cNvPr id="83" name="Google Shape;83;p21"/>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rtl="0" algn="ctr">
              <a:lnSpc>
                <a:spcPct val="100000"/>
              </a:lnSpc>
              <a:spcBef>
                <a:spcPts val="0"/>
              </a:spcBef>
              <a:spcAft>
                <a:spcPts val="0"/>
              </a:spcAft>
              <a:buSzPts val="2100"/>
              <a:buNone/>
              <a:defRPr sz="2100"/>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84" name="Google Shape;84;p21"/>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rtl="0">
              <a:spcBef>
                <a:spcPts val="0"/>
              </a:spcBef>
              <a:spcAft>
                <a:spcPts val="0"/>
              </a:spcAft>
              <a:buSzPts val="18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
        <p:nvSpPr>
          <p:cNvPr id="85" name="Google Shape;85;p2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6" name="Shape 86"/>
        <p:cNvGrpSpPr/>
        <p:nvPr/>
      </p:nvGrpSpPr>
      <p:grpSpPr>
        <a:xfrm>
          <a:off x="0" y="0"/>
          <a:ext cx="0" cy="0"/>
          <a:chOff x="0" y="0"/>
          <a:chExt cx="0" cy="0"/>
        </a:xfrm>
      </p:grpSpPr>
      <p:sp>
        <p:nvSpPr>
          <p:cNvPr id="87" name="Google Shape;87;p22"/>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rtl="0">
              <a:lnSpc>
                <a:spcPct val="100000"/>
              </a:lnSpc>
              <a:spcBef>
                <a:spcPts val="0"/>
              </a:spcBef>
              <a:spcAft>
                <a:spcPts val="0"/>
              </a:spcAft>
              <a:buSzPts val="1800"/>
              <a:buNone/>
              <a:defRPr/>
            </a:lvl1pPr>
          </a:lstStyle>
          <a:p/>
        </p:txBody>
      </p:sp>
      <p:sp>
        <p:nvSpPr>
          <p:cNvPr id="88" name="Google Shape;88;p2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9" name="Shape 89"/>
        <p:cNvGrpSpPr/>
        <p:nvPr/>
      </p:nvGrpSpPr>
      <p:grpSpPr>
        <a:xfrm>
          <a:off x="0" y="0"/>
          <a:ext cx="0" cy="0"/>
          <a:chOff x="0" y="0"/>
          <a:chExt cx="0" cy="0"/>
        </a:xfrm>
      </p:grpSpPr>
      <p:sp>
        <p:nvSpPr>
          <p:cNvPr id="90" name="Google Shape;90;p23"/>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12000"/>
              <a:buNone/>
              <a:defRPr sz="120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91" name="Google Shape;91;p23"/>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rtl="0" algn="ctr">
              <a:spcBef>
                <a:spcPts val="0"/>
              </a:spcBef>
              <a:spcAft>
                <a:spcPts val="0"/>
              </a:spcAft>
              <a:buSzPts val="1800"/>
              <a:buChar char="●"/>
              <a:defRPr/>
            </a:lvl1pPr>
            <a:lvl2pPr indent="-317500" lvl="1" marL="914400" rtl="0" algn="ctr">
              <a:spcBef>
                <a:spcPts val="0"/>
              </a:spcBef>
              <a:spcAft>
                <a:spcPts val="0"/>
              </a:spcAft>
              <a:buSzPts val="1400"/>
              <a:buChar char="○"/>
              <a:defRPr/>
            </a:lvl2pPr>
            <a:lvl3pPr indent="-317500" lvl="2" marL="1371600" rtl="0" algn="ctr">
              <a:spcBef>
                <a:spcPts val="0"/>
              </a:spcBef>
              <a:spcAft>
                <a:spcPts val="0"/>
              </a:spcAft>
              <a:buSzPts val="1400"/>
              <a:buChar char="■"/>
              <a:defRPr/>
            </a:lvl3pPr>
            <a:lvl4pPr indent="-317500" lvl="3" marL="1828800" rtl="0" algn="ctr">
              <a:spcBef>
                <a:spcPts val="0"/>
              </a:spcBef>
              <a:spcAft>
                <a:spcPts val="0"/>
              </a:spcAft>
              <a:buSzPts val="1400"/>
              <a:buChar char="●"/>
              <a:defRPr/>
            </a:lvl4pPr>
            <a:lvl5pPr indent="-317500" lvl="4" marL="2286000" rtl="0" algn="ctr">
              <a:spcBef>
                <a:spcPts val="0"/>
              </a:spcBef>
              <a:spcAft>
                <a:spcPts val="0"/>
              </a:spcAft>
              <a:buSzPts val="1400"/>
              <a:buChar char="○"/>
              <a:defRPr/>
            </a:lvl5pPr>
            <a:lvl6pPr indent="-317500" lvl="5" marL="2743200" rtl="0" algn="ctr">
              <a:spcBef>
                <a:spcPts val="0"/>
              </a:spcBef>
              <a:spcAft>
                <a:spcPts val="0"/>
              </a:spcAft>
              <a:buSzPts val="1400"/>
              <a:buChar char="■"/>
              <a:defRPr/>
            </a:lvl6pPr>
            <a:lvl7pPr indent="-317500" lvl="6" marL="3200400" rtl="0" algn="ctr">
              <a:spcBef>
                <a:spcPts val="0"/>
              </a:spcBef>
              <a:spcAft>
                <a:spcPts val="0"/>
              </a:spcAft>
              <a:buSzPts val="1400"/>
              <a:buChar char="●"/>
              <a:defRPr/>
            </a:lvl7pPr>
            <a:lvl8pPr indent="-317500" lvl="7" marL="3657600" rtl="0" algn="ctr">
              <a:spcBef>
                <a:spcPts val="0"/>
              </a:spcBef>
              <a:spcAft>
                <a:spcPts val="0"/>
              </a:spcAft>
              <a:buSzPts val="1400"/>
              <a:buChar char="○"/>
              <a:defRPr/>
            </a:lvl8pPr>
            <a:lvl9pPr indent="-317500" lvl="8" marL="4114800" rtl="0" algn="ctr">
              <a:spcBef>
                <a:spcPts val="0"/>
              </a:spcBef>
              <a:spcAft>
                <a:spcPts val="0"/>
              </a:spcAft>
              <a:buSzPts val="1400"/>
              <a:buChar char="■"/>
              <a:defRPr/>
            </a:lvl9pPr>
          </a:lstStyle>
          <a:p/>
        </p:txBody>
      </p:sp>
      <p:sp>
        <p:nvSpPr>
          <p:cNvPr id="92" name="Google Shape;92;p2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sp>
        <p:nvSpPr>
          <p:cNvPr id="94" name="Google Shape;94;p2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99" name="Shape 99"/>
        <p:cNvGrpSpPr/>
        <p:nvPr/>
      </p:nvGrpSpPr>
      <p:grpSpPr>
        <a:xfrm>
          <a:off x="0" y="0"/>
          <a:ext cx="0" cy="0"/>
          <a:chOff x="0" y="0"/>
          <a:chExt cx="0" cy="0"/>
        </a:xfrm>
      </p:grpSpPr>
      <p:sp>
        <p:nvSpPr>
          <p:cNvPr id="100" name="Google Shape;100;p26"/>
          <p:cNvSpPr txBox="1"/>
          <p:nvPr>
            <p:ph type="title"/>
          </p:nvPr>
        </p:nvSpPr>
        <p:spPr>
          <a:xfrm>
            <a:off x="311706" y="445013"/>
            <a:ext cx="8520900" cy="572700"/>
          </a:xfrm>
          <a:prstGeom prst="rect">
            <a:avLst/>
          </a:prstGeom>
          <a:noFill/>
          <a:ln>
            <a:noFill/>
          </a:ln>
        </p:spPr>
        <p:txBody>
          <a:bodyPr anchorCtr="0" anchor="t" bIns="97375" lIns="97375" spcFirstLastPara="1" rIns="97375" wrap="square" tIns="97375">
            <a:normAutofit/>
          </a:bodyPr>
          <a:lstStyle>
            <a:lvl1pPr lvl="0" rtl="0" algn="l">
              <a:lnSpc>
                <a:spcPct val="100000"/>
              </a:lnSpc>
              <a:spcBef>
                <a:spcPts val="0"/>
              </a:spcBef>
              <a:spcAft>
                <a:spcPts val="0"/>
              </a:spcAft>
              <a:buSzPts val="3000"/>
              <a:buNone/>
              <a:defRPr/>
            </a:lvl1pPr>
            <a:lvl2pPr lvl="1" rtl="0" algn="l">
              <a:lnSpc>
                <a:spcPct val="100000"/>
              </a:lnSpc>
              <a:spcBef>
                <a:spcPts val="0"/>
              </a:spcBef>
              <a:spcAft>
                <a:spcPts val="0"/>
              </a:spcAft>
              <a:buSzPts val="3000"/>
              <a:buNone/>
              <a:defRPr/>
            </a:lvl2pPr>
            <a:lvl3pPr lvl="2" rtl="0" algn="l">
              <a:lnSpc>
                <a:spcPct val="100000"/>
              </a:lnSpc>
              <a:spcBef>
                <a:spcPts val="0"/>
              </a:spcBef>
              <a:spcAft>
                <a:spcPts val="0"/>
              </a:spcAft>
              <a:buSzPts val="3000"/>
              <a:buNone/>
              <a:defRPr/>
            </a:lvl3pPr>
            <a:lvl4pPr lvl="3" rtl="0" algn="l">
              <a:lnSpc>
                <a:spcPct val="100000"/>
              </a:lnSpc>
              <a:spcBef>
                <a:spcPts val="0"/>
              </a:spcBef>
              <a:spcAft>
                <a:spcPts val="0"/>
              </a:spcAft>
              <a:buSzPts val="3000"/>
              <a:buNone/>
              <a:defRPr/>
            </a:lvl4pPr>
            <a:lvl5pPr lvl="4" rtl="0" algn="l">
              <a:lnSpc>
                <a:spcPct val="100000"/>
              </a:lnSpc>
              <a:spcBef>
                <a:spcPts val="0"/>
              </a:spcBef>
              <a:spcAft>
                <a:spcPts val="0"/>
              </a:spcAft>
              <a:buSzPts val="3000"/>
              <a:buNone/>
              <a:defRPr/>
            </a:lvl5pPr>
            <a:lvl6pPr lvl="5" rtl="0" algn="l">
              <a:lnSpc>
                <a:spcPct val="100000"/>
              </a:lnSpc>
              <a:spcBef>
                <a:spcPts val="0"/>
              </a:spcBef>
              <a:spcAft>
                <a:spcPts val="0"/>
              </a:spcAft>
              <a:buSzPts val="3000"/>
              <a:buNone/>
              <a:defRPr/>
            </a:lvl6pPr>
            <a:lvl7pPr lvl="6" rtl="0" algn="l">
              <a:lnSpc>
                <a:spcPct val="100000"/>
              </a:lnSpc>
              <a:spcBef>
                <a:spcPts val="0"/>
              </a:spcBef>
              <a:spcAft>
                <a:spcPts val="0"/>
              </a:spcAft>
              <a:buSzPts val="3000"/>
              <a:buNone/>
              <a:defRPr/>
            </a:lvl7pPr>
            <a:lvl8pPr lvl="7" rtl="0" algn="l">
              <a:lnSpc>
                <a:spcPct val="100000"/>
              </a:lnSpc>
              <a:spcBef>
                <a:spcPts val="0"/>
              </a:spcBef>
              <a:spcAft>
                <a:spcPts val="0"/>
              </a:spcAft>
              <a:buSzPts val="3000"/>
              <a:buNone/>
              <a:defRPr/>
            </a:lvl8pPr>
            <a:lvl9pPr lvl="8" rtl="0" algn="l">
              <a:lnSpc>
                <a:spcPct val="100000"/>
              </a:lnSpc>
              <a:spcBef>
                <a:spcPts val="0"/>
              </a:spcBef>
              <a:spcAft>
                <a:spcPts val="0"/>
              </a:spcAft>
              <a:buSzPts val="3000"/>
              <a:buNone/>
              <a:defRPr/>
            </a:lvl9pPr>
          </a:lstStyle>
          <a:p/>
        </p:txBody>
      </p:sp>
      <p:sp>
        <p:nvSpPr>
          <p:cNvPr id="101" name="Google Shape;101;p26"/>
          <p:cNvSpPr txBox="1"/>
          <p:nvPr>
            <p:ph idx="1" type="body"/>
          </p:nvPr>
        </p:nvSpPr>
        <p:spPr>
          <a:xfrm>
            <a:off x="311706" y="1152446"/>
            <a:ext cx="8520900" cy="3416400"/>
          </a:xfrm>
          <a:prstGeom prst="rect">
            <a:avLst/>
          </a:prstGeom>
          <a:noFill/>
          <a:ln>
            <a:noFill/>
          </a:ln>
        </p:spPr>
        <p:txBody>
          <a:bodyPr anchorCtr="0" anchor="t" bIns="97375" lIns="97375" spcFirstLastPara="1" rIns="97375" wrap="square" tIns="97375">
            <a:normAutofit/>
          </a:bodyPr>
          <a:lstStyle>
            <a:lvl1pPr indent="-355600" lvl="0" marL="457200" rtl="0" algn="l">
              <a:lnSpc>
                <a:spcPct val="115000"/>
              </a:lnSpc>
              <a:spcBef>
                <a:spcPts val="0"/>
              </a:spcBef>
              <a:spcAft>
                <a:spcPts val="0"/>
              </a:spcAft>
              <a:buSzPts val="2000"/>
              <a:buChar char="●"/>
              <a:defRPr/>
            </a:lvl1pPr>
            <a:lvl2pPr indent="-323850" lvl="1" marL="914400" rtl="0" algn="l">
              <a:lnSpc>
                <a:spcPct val="115000"/>
              </a:lnSpc>
              <a:spcBef>
                <a:spcPts val="0"/>
              </a:spcBef>
              <a:spcAft>
                <a:spcPts val="0"/>
              </a:spcAft>
              <a:buSzPts val="1500"/>
              <a:buChar char="○"/>
              <a:defRPr/>
            </a:lvl2pPr>
            <a:lvl3pPr indent="-323850" lvl="2" marL="1371600" rtl="0" algn="l">
              <a:lnSpc>
                <a:spcPct val="115000"/>
              </a:lnSpc>
              <a:spcBef>
                <a:spcPts val="0"/>
              </a:spcBef>
              <a:spcAft>
                <a:spcPts val="0"/>
              </a:spcAft>
              <a:buSzPts val="1500"/>
              <a:buChar char="■"/>
              <a:defRPr/>
            </a:lvl3pPr>
            <a:lvl4pPr indent="-323850" lvl="3" marL="1828800" rtl="0" algn="l">
              <a:lnSpc>
                <a:spcPct val="115000"/>
              </a:lnSpc>
              <a:spcBef>
                <a:spcPts val="0"/>
              </a:spcBef>
              <a:spcAft>
                <a:spcPts val="0"/>
              </a:spcAft>
              <a:buSzPts val="1500"/>
              <a:buChar char="●"/>
              <a:defRPr/>
            </a:lvl4pPr>
            <a:lvl5pPr indent="-323850" lvl="4" marL="2286000" rtl="0" algn="l">
              <a:lnSpc>
                <a:spcPct val="115000"/>
              </a:lnSpc>
              <a:spcBef>
                <a:spcPts val="0"/>
              </a:spcBef>
              <a:spcAft>
                <a:spcPts val="0"/>
              </a:spcAft>
              <a:buSzPts val="1500"/>
              <a:buChar char="○"/>
              <a:defRPr/>
            </a:lvl5pPr>
            <a:lvl6pPr indent="-323850" lvl="5" marL="2743200" rtl="0" algn="l">
              <a:lnSpc>
                <a:spcPct val="115000"/>
              </a:lnSpc>
              <a:spcBef>
                <a:spcPts val="0"/>
              </a:spcBef>
              <a:spcAft>
                <a:spcPts val="0"/>
              </a:spcAft>
              <a:buSzPts val="1500"/>
              <a:buChar char="■"/>
              <a:defRPr/>
            </a:lvl6pPr>
            <a:lvl7pPr indent="-323850" lvl="6" marL="3200400" rtl="0" algn="l">
              <a:lnSpc>
                <a:spcPct val="115000"/>
              </a:lnSpc>
              <a:spcBef>
                <a:spcPts val="0"/>
              </a:spcBef>
              <a:spcAft>
                <a:spcPts val="0"/>
              </a:spcAft>
              <a:buSzPts val="1500"/>
              <a:buChar char="●"/>
              <a:defRPr/>
            </a:lvl7pPr>
            <a:lvl8pPr indent="-323850" lvl="7" marL="3657600" rtl="0" algn="l">
              <a:lnSpc>
                <a:spcPct val="115000"/>
              </a:lnSpc>
              <a:spcBef>
                <a:spcPts val="0"/>
              </a:spcBef>
              <a:spcAft>
                <a:spcPts val="0"/>
              </a:spcAft>
              <a:buSzPts val="1500"/>
              <a:buChar char="○"/>
              <a:defRPr/>
            </a:lvl8pPr>
            <a:lvl9pPr indent="-323850" lvl="8" marL="4114800" rtl="0" algn="l">
              <a:lnSpc>
                <a:spcPct val="115000"/>
              </a:lnSpc>
              <a:spcBef>
                <a:spcPts val="0"/>
              </a:spcBef>
              <a:spcAft>
                <a:spcPts val="0"/>
              </a:spcAft>
              <a:buSzPts val="1500"/>
              <a:buChar char="■"/>
              <a:defRPr/>
            </a:lvl9pPr>
          </a:lstStyle>
          <a:p/>
        </p:txBody>
      </p:sp>
      <p:sp>
        <p:nvSpPr>
          <p:cNvPr id="102" name="Google Shape;102;p26"/>
          <p:cNvSpPr txBox="1"/>
          <p:nvPr>
            <p:ph idx="12" type="sldNum"/>
          </p:nvPr>
        </p:nvSpPr>
        <p:spPr>
          <a:xfrm>
            <a:off x="8472622" y="4663097"/>
            <a:ext cx="548700" cy="393600"/>
          </a:xfrm>
          <a:prstGeom prst="rect">
            <a:avLst/>
          </a:prstGeom>
          <a:noFill/>
          <a:ln>
            <a:noFill/>
          </a:ln>
        </p:spPr>
        <p:txBody>
          <a:bodyPr anchorCtr="0" anchor="ctr" bIns="97375" lIns="97375" spcFirstLastPara="1" rIns="97375" wrap="square" tIns="97375">
            <a:normAutofit/>
          </a:bodyPr>
          <a:lstStyle>
            <a:lvl1pPr indent="0" lvl="0"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03" name="Shape 103"/>
        <p:cNvGrpSpPr/>
        <p:nvPr/>
      </p:nvGrpSpPr>
      <p:grpSpPr>
        <a:xfrm>
          <a:off x="0" y="0"/>
          <a:ext cx="0" cy="0"/>
          <a:chOff x="0" y="0"/>
          <a:chExt cx="0" cy="0"/>
        </a:xfrm>
      </p:grpSpPr>
      <p:sp>
        <p:nvSpPr>
          <p:cNvPr id="104" name="Google Shape;104;p27"/>
          <p:cNvSpPr txBox="1"/>
          <p:nvPr>
            <p:ph idx="12" type="sldNum"/>
          </p:nvPr>
        </p:nvSpPr>
        <p:spPr>
          <a:xfrm>
            <a:off x="8472622" y="4663097"/>
            <a:ext cx="548700" cy="393600"/>
          </a:xfrm>
          <a:prstGeom prst="rect">
            <a:avLst/>
          </a:prstGeom>
          <a:noFill/>
          <a:ln>
            <a:noFill/>
          </a:ln>
        </p:spPr>
        <p:txBody>
          <a:bodyPr anchorCtr="0" anchor="ctr" bIns="97375" lIns="97375" spcFirstLastPara="1" rIns="97375" wrap="square" tIns="97375">
            <a:normAutofit/>
          </a:bodyPr>
          <a:lstStyle>
            <a:lvl1pPr indent="0" lvl="0"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05" name="Shape 105"/>
        <p:cNvGrpSpPr/>
        <p:nvPr/>
      </p:nvGrpSpPr>
      <p:grpSpPr>
        <a:xfrm>
          <a:off x="0" y="0"/>
          <a:ext cx="0" cy="0"/>
          <a:chOff x="0" y="0"/>
          <a:chExt cx="0" cy="0"/>
        </a:xfrm>
      </p:grpSpPr>
      <p:sp>
        <p:nvSpPr>
          <p:cNvPr id="106" name="Google Shape;106;p28"/>
          <p:cNvSpPr txBox="1"/>
          <p:nvPr>
            <p:ph type="title"/>
          </p:nvPr>
        </p:nvSpPr>
        <p:spPr>
          <a:xfrm>
            <a:off x="311706" y="2150795"/>
            <a:ext cx="8520900" cy="841800"/>
          </a:xfrm>
          <a:prstGeom prst="rect">
            <a:avLst/>
          </a:prstGeom>
          <a:noFill/>
          <a:ln>
            <a:noFill/>
          </a:ln>
        </p:spPr>
        <p:txBody>
          <a:bodyPr anchorCtr="0" anchor="ctr" bIns="97375" lIns="97375" spcFirstLastPara="1" rIns="97375" wrap="square" tIns="97375">
            <a:normAutofit/>
          </a:bodyPr>
          <a:lstStyle>
            <a:lvl1pPr lvl="0" rtl="0" algn="ctr">
              <a:lnSpc>
                <a:spcPct val="100000"/>
              </a:lnSpc>
              <a:spcBef>
                <a:spcPts val="0"/>
              </a:spcBef>
              <a:spcAft>
                <a:spcPts val="0"/>
              </a:spcAft>
              <a:buSzPts val="3800"/>
              <a:buNone/>
              <a:defRPr sz="3800"/>
            </a:lvl1pPr>
            <a:lvl2pPr lvl="1" rtl="0" algn="ctr">
              <a:lnSpc>
                <a:spcPct val="100000"/>
              </a:lnSpc>
              <a:spcBef>
                <a:spcPts val="0"/>
              </a:spcBef>
              <a:spcAft>
                <a:spcPts val="0"/>
              </a:spcAft>
              <a:buSzPts val="3800"/>
              <a:buNone/>
              <a:defRPr sz="3800"/>
            </a:lvl2pPr>
            <a:lvl3pPr lvl="2" rtl="0" algn="ctr">
              <a:lnSpc>
                <a:spcPct val="100000"/>
              </a:lnSpc>
              <a:spcBef>
                <a:spcPts val="0"/>
              </a:spcBef>
              <a:spcAft>
                <a:spcPts val="0"/>
              </a:spcAft>
              <a:buSzPts val="3800"/>
              <a:buNone/>
              <a:defRPr sz="3800"/>
            </a:lvl3pPr>
            <a:lvl4pPr lvl="3" rtl="0" algn="ctr">
              <a:lnSpc>
                <a:spcPct val="100000"/>
              </a:lnSpc>
              <a:spcBef>
                <a:spcPts val="0"/>
              </a:spcBef>
              <a:spcAft>
                <a:spcPts val="0"/>
              </a:spcAft>
              <a:buSzPts val="3800"/>
              <a:buNone/>
              <a:defRPr sz="3800"/>
            </a:lvl4pPr>
            <a:lvl5pPr lvl="4" rtl="0" algn="ctr">
              <a:lnSpc>
                <a:spcPct val="100000"/>
              </a:lnSpc>
              <a:spcBef>
                <a:spcPts val="0"/>
              </a:spcBef>
              <a:spcAft>
                <a:spcPts val="0"/>
              </a:spcAft>
              <a:buSzPts val="3800"/>
              <a:buNone/>
              <a:defRPr sz="3800"/>
            </a:lvl5pPr>
            <a:lvl6pPr lvl="5" rtl="0" algn="ctr">
              <a:lnSpc>
                <a:spcPct val="100000"/>
              </a:lnSpc>
              <a:spcBef>
                <a:spcPts val="0"/>
              </a:spcBef>
              <a:spcAft>
                <a:spcPts val="0"/>
              </a:spcAft>
              <a:buSzPts val="3800"/>
              <a:buNone/>
              <a:defRPr sz="3800"/>
            </a:lvl6pPr>
            <a:lvl7pPr lvl="6" rtl="0" algn="ctr">
              <a:lnSpc>
                <a:spcPct val="100000"/>
              </a:lnSpc>
              <a:spcBef>
                <a:spcPts val="0"/>
              </a:spcBef>
              <a:spcAft>
                <a:spcPts val="0"/>
              </a:spcAft>
              <a:buSzPts val="3800"/>
              <a:buNone/>
              <a:defRPr sz="3800"/>
            </a:lvl7pPr>
            <a:lvl8pPr lvl="7" rtl="0" algn="ctr">
              <a:lnSpc>
                <a:spcPct val="100000"/>
              </a:lnSpc>
              <a:spcBef>
                <a:spcPts val="0"/>
              </a:spcBef>
              <a:spcAft>
                <a:spcPts val="0"/>
              </a:spcAft>
              <a:buSzPts val="3800"/>
              <a:buNone/>
              <a:defRPr sz="3800"/>
            </a:lvl8pPr>
            <a:lvl9pPr lvl="8" rtl="0" algn="ctr">
              <a:lnSpc>
                <a:spcPct val="100000"/>
              </a:lnSpc>
              <a:spcBef>
                <a:spcPts val="0"/>
              </a:spcBef>
              <a:spcAft>
                <a:spcPts val="0"/>
              </a:spcAft>
              <a:buSzPts val="3800"/>
              <a:buNone/>
              <a:defRPr sz="3800"/>
            </a:lvl9pPr>
          </a:lstStyle>
          <a:p/>
        </p:txBody>
      </p:sp>
      <p:sp>
        <p:nvSpPr>
          <p:cNvPr id="107" name="Google Shape;107;p28"/>
          <p:cNvSpPr txBox="1"/>
          <p:nvPr>
            <p:ph idx="12" type="sldNum"/>
          </p:nvPr>
        </p:nvSpPr>
        <p:spPr>
          <a:xfrm>
            <a:off x="8472622" y="4663097"/>
            <a:ext cx="548700" cy="393600"/>
          </a:xfrm>
          <a:prstGeom prst="rect">
            <a:avLst/>
          </a:prstGeom>
          <a:noFill/>
          <a:ln>
            <a:noFill/>
          </a:ln>
        </p:spPr>
        <p:txBody>
          <a:bodyPr anchorCtr="0" anchor="ctr" bIns="97375" lIns="97375" spcFirstLastPara="1" rIns="97375" wrap="square" tIns="97375">
            <a:normAutofit/>
          </a:bodyPr>
          <a:lstStyle>
            <a:lvl1pPr indent="0" lvl="0"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08" name="Shape 108"/>
        <p:cNvGrpSpPr/>
        <p:nvPr/>
      </p:nvGrpSpPr>
      <p:grpSpPr>
        <a:xfrm>
          <a:off x="0" y="0"/>
          <a:ext cx="0" cy="0"/>
          <a:chOff x="0" y="0"/>
          <a:chExt cx="0" cy="0"/>
        </a:xfrm>
      </p:grpSpPr>
      <p:sp>
        <p:nvSpPr>
          <p:cNvPr id="109" name="Google Shape;109;p29"/>
          <p:cNvSpPr txBox="1"/>
          <p:nvPr>
            <p:ph type="title"/>
          </p:nvPr>
        </p:nvSpPr>
        <p:spPr>
          <a:xfrm>
            <a:off x="311706" y="445013"/>
            <a:ext cx="8520900" cy="572700"/>
          </a:xfrm>
          <a:prstGeom prst="rect">
            <a:avLst/>
          </a:prstGeom>
          <a:noFill/>
          <a:ln>
            <a:noFill/>
          </a:ln>
        </p:spPr>
        <p:txBody>
          <a:bodyPr anchorCtr="0" anchor="t" bIns="97375" lIns="97375" spcFirstLastPara="1" rIns="97375" wrap="square" tIns="97375">
            <a:normAutofit/>
          </a:bodyPr>
          <a:lstStyle>
            <a:lvl1pPr lvl="0" rtl="0" algn="l">
              <a:lnSpc>
                <a:spcPct val="100000"/>
              </a:lnSpc>
              <a:spcBef>
                <a:spcPts val="0"/>
              </a:spcBef>
              <a:spcAft>
                <a:spcPts val="0"/>
              </a:spcAft>
              <a:buSzPts val="3000"/>
              <a:buNone/>
              <a:defRPr/>
            </a:lvl1pPr>
            <a:lvl2pPr lvl="1" rtl="0" algn="l">
              <a:lnSpc>
                <a:spcPct val="100000"/>
              </a:lnSpc>
              <a:spcBef>
                <a:spcPts val="0"/>
              </a:spcBef>
              <a:spcAft>
                <a:spcPts val="0"/>
              </a:spcAft>
              <a:buSzPts val="3000"/>
              <a:buNone/>
              <a:defRPr/>
            </a:lvl2pPr>
            <a:lvl3pPr lvl="2" rtl="0" algn="l">
              <a:lnSpc>
                <a:spcPct val="100000"/>
              </a:lnSpc>
              <a:spcBef>
                <a:spcPts val="0"/>
              </a:spcBef>
              <a:spcAft>
                <a:spcPts val="0"/>
              </a:spcAft>
              <a:buSzPts val="3000"/>
              <a:buNone/>
              <a:defRPr/>
            </a:lvl3pPr>
            <a:lvl4pPr lvl="3" rtl="0" algn="l">
              <a:lnSpc>
                <a:spcPct val="100000"/>
              </a:lnSpc>
              <a:spcBef>
                <a:spcPts val="0"/>
              </a:spcBef>
              <a:spcAft>
                <a:spcPts val="0"/>
              </a:spcAft>
              <a:buSzPts val="3000"/>
              <a:buNone/>
              <a:defRPr/>
            </a:lvl4pPr>
            <a:lvl5pPr lvl="4" rtl="0" algn="l">
              <a:lnSpc>
                <a:spcPct val="100000"/>
              </a:lnSpc>
              <a:spcBef>
                <a:spcPts val="0"/>
              </a:spcBef>
              <a:spcAft>
                <a:spcPts val="0"/>
              </a:spcAft>
              <a:buSzPts val="3000"/>
              <a:buNone/>
              <a:defRPr/>
            </a:lvl5pPr>
            <a:lvl6pPr lvl="5" rtl="0" algn="l">
              <a:lnSpc>
                <a:spcPct val="100000"/>
              </a:lnSpc>
              <a:spcBef>
                <a:spcPts val="0"/>
              </a:spcBef>
              <a:spcAft>
                <a:spcPts val="0"/>
              </a:spcAft>
              <a:buSzPts val="3000"/>
              <a:buNone/>
              <a:defRPr/>
            </a:lvl6pPr>
            <a:lvl7pPr lvl="6" rtl="0" algn="l">
              <a:lnSpc>
                <a:spcPct val="100000"/>
              </a:lnSpc>
              <a:spcBef>
                <a:spcPts val="0"/>
              </a:spcBef>
              <a:spcAft>
                <a:spcPts val="0"/>
              </a:spcAft>
              <a:buSzPts val="3000"/>
              <a:buNone/>
              <a:defRPr/>
            </a:lvl7pPr>
            <a:lvl8pPr lvl="7" rtl="0" algn="l">
              <a:lnSpc>
                <a:spcPct val="100000"/>
              </a:lnSpc>
              <a:spcBef>
                <a:spcPts val="0"/>
              </a:spcBef>
              <a:spcAft>
                <a:spcPts val="0"/>
              </a:spcAft>
              <a:buSzPts val="3000"/>
              <a:buNone/>
              <a:defRPr/>
            </a:lvl8pPr>
            <a:lvl9pPr lvl="8" rtl="0" algn="l">
              <a:lnSpc>
                <a:spcPct val="100000"/>
              </a:lnSpc>
              <a:spcBef>
                <a:spcPts val="0"/>
              </a:spcBef>
              <a:spcAft>
                <a:spcPts val="0"/>
              </a:spcAft>
              <a:buSzPts val="3000"/>
              <a:buNone/>
              <a:defRPr/>
            </a:lvl9pPr>
          </a:lstStyle>
          <a:p/>
        </p:txBody>
      </p:sp>
      <p:sp>
        <p:nvSpPr>
          <p:cNvPr id="110" name="Google Shape;110;p29"/>
          <p:cNvSpPr txBox="1"/>
          <p:nvPr>
            <p:ph idx="1" type="body"/>
          </p:nvPr>
        </p:nvSpPr>
        <p:spPr>
          <a:xfrm>
            <a:off x="311706" y="1152446"/>
            <a:ext cx="3999900" cy="3416400"/>
          </a:xfrm>
          <a:prstGeom prst="rect">
            <a:avLst/>
          </a:prstGeom>
          <a:noFill/>
          <a:ln>
            <a:noFill/>
          </a:ln>
        </p:spPr>
        <p:txBody>
          <a:bodyPr anchorCtr="0" anchor="t" bIns="97375" lIns="97375" spcFirstLastPara="1" rIns="97375" wrap="square" tIns="97375">
            <a:normAutofit/>
          </a:bodyPr>
          <a:lstStyle>
            <a:lvl1pPr indent="-323850" lvl="0" marL="457200" rtl="0" algn="l">
              <a:lnSpc>
                <a:spcPct val="115000"/>
              </a:lnSpc>
              <a:spcBef>
                <a:spcPts val="0"/>
              </a:spcBef>
              <a:spcAft>
                <a:spcPts val="0"/>
              </a:spcAft>
              <a:buSzPts val="1500"/>
              <a:buChar char="●"/>
              <a:defRPr sz="1500"/>
            </a:lvl1pPr>
            <a:lvl2pPr indent="-311150" lvl="1" marL="914400" rtl="0" algn="l">
              <a:lnSpc>
                <a:spcPct val="115000"/>
              </a:lnSpc>
              <a:spcBef>
                <a:spcPts val="0"/>
              </a:spcBef>
              <a:spcAft>
                <a:spcPts val="0"/>
              </a:spcAft>
              <a:buSzPts val="1300"/>
              <a:buChar char="○"/>
              <a:defRPr sz="1300"/>
            </a:lvl2pPr>
            <a:lvl3pPr indent="-311150" lvl="2" marL="1371600" rtl="0" algn="l">
              <a:lnSpc>
                <a:spcPct val="115000"/>
              </a:lnSpc>
              <a:spcBef>
                <a:spcPts val="0"/>
              </a:spcBef>
              <a:spcAft>
                <a:spcPts val="0"/>
              </a:spcAft>
              <a:buSzPts val="1300"/>
              <a:buChar char="■"/>
              <a:defRPr sz="1300"/>
            </a:lvl3pPr>
            <a:lvl4pPr indent="-311150" lvl="3" marL="1828800" rtl="0" algn="l">
              <a:lnSpc>
                <a:spcPct val="115000"/>
              </a:lnSpc>
              <a:spcBef>
                <a:spcPts val="0"/>
              </a:spcBef>
              <a:spcAft>
                <a:spcPts val="0"/>
              </a:spcAft>
              <a:buSzPts val="1300"/>
              <a:buChar char="●"/>
              <a:defRPr sz="1300"/>
            </a:lvl4pPr>
            <a:lvl5pPr indent="-311150" lvl="4" marL="2286000" rtl="0" algn="l">
              <a:lnSpc>
                <a:spcPct val="115000"/>
              </a:lnSpc>
              <a:spcBef>
                <a:spcPts val="0"/>
              </a:spcBef>
              <a:spcAft>
                <a:spcPts val="0"/>
              </a:spcAft>
              <a:buSzPts val="1300"/>
              <a:buChar char="○"/>
              <a:defRPr sz="1300"/>
            </a:lvl5pPr>
            <a:lvl6pPr indent="-311150" lvl="5" marL="2743200" rtl="0" algn="l">
              <a:lnSpc>
                <a:spcPct val="115000"/>
              </a:lnSpc>
              <a:spcBef>
                <a:spcPts val="0"/>
              </a:spcBef>
              <a:spcAft>
                <a:spcPts val="0"/>
              </a:spcAft>
              <a:buSzPts val="1300"/>
              <a:buChar char="■"/>
              <a:defRPr sz="1300"/>
            </a:lvl6pPr>
            <a:lvl7pPr indent="-311150" lvl="6" marL="3200400" rtl="0" algn="l">
              <a:lnSpc>
                <a:spcPct val="115000"/>
              </a:lnSpc>
              <a:spcBef>
                <a:spcPts val="0"/>
              </a:spcBef>
              <a:spcAft>
                <a:spcPts val="0"/>
              </a:spcAft>
              <a:buSzPts val="1300"/>
              <a:buChar char="●"/>
              <a:defRPr sz="1300"/>
            </a:lvl7pPr>
            <a:lvl8pPr indent="-311150" lvl="7" marL="3657600" rtl="0" algn="l">
              <a:lnSpc>
                <a:spcPct val="115000"/>
              </a:lnSpc>
              <a:spcBef>
                <a:spcPts val="0"/>
              </a:spcBef>
              <a:spcAft>
                <a:spcPts val="0"/>
              </a:spcAft>
              <a:buSzPts val="1300"/>
              <a:buChar char="○"/>
              <a:defRPr sz="1300"/>
            </a:lvl8pPr>
            <a:lvl9pPr indent="-311150" lvl="8" marL="4114800" rtl="0" algn="l">
              <a:lnSpc>
                <a:spcPct val="115000"/>
              </a:lnSpc>
              <a:spcBef>
                <a:spcPts val="0"/>
              </a:spcBef>
              <a:spcAft>
                <a:spcPts val="0"/>
              </a:spcAft>
              <a:buSzPts val="1300"/>
              <a:buChar char="■"/>
              <a:defRPr sz="1300"/>
            </a:lvl9pPr>
          </a:lstStyle>
          <a:p/>
        </p:txBody>
      </p:sp>
      <p:sp>
        <p:nvSpPr>
          <p:cNvPr id="111" name="Google Shape;111;p29"/>
          <p:cNvSpPr txBox="1"/>
          <p:nvPr>
            <p:ph idx="2" type="body"/>
          </p:nvPr>
        </p:nvSpPr>
        <p:spPr>
          <a:xfrm>
            <a:off x="4832494" y="1152446"/>
            <a:ext cx="3999900" cy="3416400"/>
          </a:xfrm>
          <a:prstGeom prst="rect">
            <a:avLst/>
          </a:prstGeom>
          <a:noFill/>
          <a:ln>
            <a:noFill/>
          </a:ln>
        </p:spPr>
        <p:txBody>
          <a:bodyPr anchorCtr="0" anchor="t" bIns="97375" lIns="97375" spcFirstLastPara="1" rIns="97375" wrap="square" tIns="97375">
            <a:normAutofit/>
          </a:bodyPr>
          <a:lstStyle>
            <a:lvl1pPr indent="-323850" lvl="0" marL="457200" rtl="0" algn="l">
              <a:lnSpc>
                <a:spcPct val="115000"/>
              </a:lnSpc>
              <a:spcBef>
                <a:spcPts val="0"/>
              </a:spcBef>
              <a:spcAft>
                <a:spcPts val="0"/>
              </a:spcAft>
              <a:buSzPts val="1500"/>
              <a:buChar char="●"/>
              <a:defRPr sz="1500"/>
            </a:lvl1pPr>
            <a:lvl2pPr indent="-311150" lvl="1" marL="914400" rtl="0" algn="l">
              <a:lnSpc>
                <a:spcPct val="115000"/>
              </a:lnSpc>
              <a:spcBef>
                <a:spcPts val="0"/>
              </a:spcBef>
              <a:spcAft>
                <a:spcPts val="0"/>
              </a:spcAft>
              <a:buSzPts val="1300"/>
              <a:buChar char="○"/>
              <a:defRPr sz="1300"/>
            </a:lvl2pPr>
            <a:lvl3pPr indent="-311150" lvl="2" marL="1371600" rtl="0" algn="l">
              <a:lnSpc>
                <a:spcPct val="115000"/>
              </a:lnSpc>
              <a:spcBef>
                <a:spcPts val="0"/>
              </a:spcBef>
              <a:spcAft>
                <a:spcPts val="0"/>
              </a:spcAft>
              <a:buSzPts val="1300"/>
              <a:buChar char="■"/>
              <a:defRPr sz="1300"/>
            </a:lvl3pPr>
            <a:lvl4pPr indent="-311150" lvl="3" marL="1828800" rtl="0" algn="l">
              <a:lnSpc>
                <a:spcPct val="115000"/>
              </a:lnSpc>
              <a:spcBef>
                <a:spcPts val="0"/>
              </a:spcBef>
              <a:spcAft>
                <a:spcPts val="0"/>
              </a:spcAft>
              <a:buSzPts val="1300"/>
              <a:buChar char="●"/>
              <a:defRPr sz="1300"/>
            </a:lvl4pPr>
            <a:lvl5pPr indent="-311150" lvl="4" marL="2286000" rtl="0" algn="l">
              <a:lnSpc>
                <a:spcPct val="115000"/>
              </a:lnSpc>
              <a:spcBef>
                <a:spcPts val="0"/>
              </a:spcBef>
              <a:spcAft>
                <a:spcPts val="0"/>
              </a:spcAft>
              <a:buSzPts val="1300"/>
              <a:buChar char="○"/>
              <a:defRPr sz="1300"/>
            </a:lvl5pPr>
            <a:lvl6pPr indent="-311150" lvl="5" marL="2743200" rtl="0" algn="l">
              <a:lnSpc>
                <a:spcPct val="115000"/>
              </a:lnSpc>
              <a:spcBef>
                <a:spcPts val="0"/>
              </a:spcBef>
              <a:spcAft>
                <a:spcPts val="0"/>
              </a:spcAft>
              <a:buSzPts val="1300"/>
              <a:buChar char="■"/>
              <a:defRPr sz="1300"/>
            </a:lvl6pPr>
            <a:lvl7pPr indent="-311150" lvl="6" marL="3200400" rtl="0" algn="l">
              <a:lnSpc>
                <a:spcPct val="115000"/>
              </a:lnSpc>
              <a:spcBef>
                <a:spcPts val="0"/>
              </a:spcBef>
              <a:spcAft>
                <a:spcPts val="0"/>
              </a:spcAft>
              <a:buSzPts val="1300"/>
              <a:buChar char="●"/>
              <a:defRPr sz="1300"/>
            </a:lvl7pPr>
            <a:lvl8pPr indent="-311150" lvl="7" marL="3657600" rtl="0" algn="l">
              <a:lnSpc>
                <a:spcPct val="115000"/>
              </a:lnSpc>
              <a:spcBef>
                <a:spcPts val="0"/>
              </a:spcBef>
              <a:spcAft>
                <a:spcPts val="0"/>
              </a:spcAft>
              <a:buSzPts val="1300"/>
              <a:buChar char="○"/>
              <a:defRPr sz="1300"/>
            </a:lvl8pPr>
            <a:lvl9pPr indent="-311150" lvl="8" marL="4114800" rtl="0" algn="l">
              <a:lnSpc>
                <a:spcPct val="115000"/>
              </a:lnSpc>
              <a:spcBef>
                <a:spcPts val="0"/>
              </a:spcBef>
              <a:spcAft>
                <a:spcPts val="0"/>
              </a:spcAft>
              <a:buSzPts val="1300"/>
              <a:buChar char="■"/>
              <a:defRPr sz="1300"/>
            </a:lvl9pPr>
          </a:lstStyle>
          <a:p/>
        </p:txBody>
      </p:sp>
      <p:sp>
        <p:nvSpPr>
          <p:cNvPr id="112" name="Google Shape;112;p29"/>
          <p:cNvSpPr txBox="1"/>
          <p:nvPr>
            <p:ph idx="12" type="sldNum"/>
          </p:nvPr>
        </p:nvSpPr>
        <p:spPr>
          <a:xfrm>
            <a:off x="8472622" y="4663097"/>
            <a:ext cx="548700" cy="393600"/>
          </a:xfrm>
          <a:prstGeom prst="rect">
            <a:avLst/>
          </a:prstGeom>
          <a:noFill/>
          <a:ln>
            <a:noFill/>
          </a:ln>
        </p:spPr>
        <p:txBody>
          <a:bodyPr anchorCtr="0" anchor="ctr" bIns="97375" lIns="97375" spcFirstLastPara="1" rIns="97375" wrap="square" tIns="97375">
            <a:normAutofit/>
          </a:bodyPr>
          <a:lstStyle>
            <a:lvl1pPr indent="0" lvl="0"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13" name="Shape 113"/>
        <p:cNvGrpSpPr/>
        <p:nvPr/>
      </p:nvGrpSpPr>
      <p:grpSpPr>
        <a:xfrm>
          <a:off x="0" y="0"/>
          <a:ext cx="0" cy="0"/>
          <a:chOff x="0" y="0"/>
          <a:chExt cx="0" cy="0"/>
        </a:xfrm>
      </p:grpSpPr>
      <p:sp>
        <p:nvSpPr>
          <p:cNvPr id="114" name="Google Shape;114;p30"/>
          <p:cNvSpPr txBox="1"/>
          <p:nvPr>
            <p:ph type="title"/>
          </p:nvPr>
        </p:nvSpPr>
        <p:spPr>
          <a:xfrm>
            <a:off x="311706" y="445013"/>
            <a:ext cx="8520900" cy="572700"/>
          </a:xfrm>
          <a:prstGeom prst="rect">
            <a:avLst/>
          </a:prstGeom>
          <a:noFill/>
          <a:ln>
            <a:noFill/>
          </a:ln>
        </p:spPr>
        <p:txBody>
          <a:bodyPr anchorCtr="0" anchor="t" bIns="97375" lIns="97375" spcFirstLastPara="1" rIns="97375" wrap="square" tIns="97375">
            <a:normAutofit/>
          </a:bodyPr>
          <a:lstStyle>
            <a:lvl1pPr lvl="0" rtl="0" algn="l">
              <a:lnSpc>
                <a:spcPct val="100000"/>
              </a:lnSpc>
              <a:spcBef>
                <a:spcPts val="0"/>
              </a:spcBef>
              <a:spcAft>
                <a:spcPts val="0"/>
              </a:spcAft>
              <a:buSzPts val="3000"/>
              <a:buNone/>
              <a:defRPr/>
            </a:lvl1pPr>
            <a:lvl2pPr lvl="1" rtl="0" algn="l">
              <a:lnSpc>
                <a:spcPct val="100000"/>
              </a:lnSpc>
              <a:spcBef>
                <a:spcPts val="0"/>
              </a:spcBef>
              <a:spcAft>
                <a:spcPts val="0"/>
              </a:spcAft>
              <a:buSzPts val="3000"/>
              <a:buNone/>
              <a:defRPr/>
            </a:lvl2pPr>
            <a:lvl3pPr lvl="2" rtl="0" algn="l">
              <a:lnSpc>
                <a:spcPct val="100000"/>
              </a:lnSpc>
              <a:spcBef>
                <a:spcPts val="0"/>
              </a:spcBef>
              <a:spcAft>
                <a:spcPts val="0"/>
              </a:spcAft>
              <a:buSzPts val="3000"/>
              <a:buNone/>
              <a:defRPr/>
            </a:lvl3pPr>
            <a:lvl4pPr lvl="3" rtl="0" algn="l">
              <a:lnSpc>
                <a:spcPct val="100000"/>
              </a:lnSpc>
              <a:spcBef>
                <a:spcPts val="0"/>
              </a:spcBef>
              <a:spcAft>
                <a:spcPts val="0"/>
              </a:spcAft>
              <a:buSzPts val="3000"/>
              <a:buNone/>
              <a:defRPr/>
            </a:lvl4pPr>
            <a:lvl5pPr lvl="4" rtl="0" algn="l">
              <a:lnSpc>
                <a:spcPct val="100000"/>
              </a:lnSpc>
              <a:spcBef>
                <a:spcPts val="0"/>
              </a:spcBef>
              <a:spcAft>
                <a:spcPts val="0"/>
              </a:spcAft>
              <a:buSzPts val="3000"/>
              <a:buNone/>
              <a:defRPr/>
            </a:lvl5pPr>
            <a:lvl6pPr lvl="5" rtl="0" algn="l">
              <a:lnSpc>
                <a:spcPct val="100000"/>
              </a:lnSpc>
              <a:spcBef>
                <a:spcPts val="0"/>
              </a:spcBef>
              <a:spcAft>
                <a:spcPts val="0"/>
              </a:spcAft>
              <a:buSzPts val="3000"/>
              <a:buNone/>
              <a:defRPr/>
            </a:lvl6pPr>
            <a:lvl7pPr lvl="6" rtl="0" algn="l">
              <a:lnSpc>
                <a:spcPct val="100000"/>
              </a:lnSpc>
              <a:spcBef>
                <a:spcPts val="0"/>
              </a:spcBef>
              <a:spcAft>
                <a:spcPts val="0"/>
              </a:spcAft>
              <a:buSzPts val="3000"/>
              <a:buNone/>
              <a:defRPr/>
            </a:lvl7pPr>
            <a:lvl8pPr lvl="7" rtl="0" algn="l">
              <a:lnSpc>
                <a:spcPct val="100000"/>
              </a:lnSpc>
              <a:spcBef>
                <a:spcPts val="0"/>
              </a:spcBef>
              <a:spcAft>
                <a:spcPts val="0"/>
              </a:spcAft>
              <a:buSzPts val="3000"/>
              <a:buNone/>
              <a:defRPr/>
            </a:lvl8pPr>
            <a:lvl9pPr lvl="8" rtl="0" algn="l">
              <a:lnSpc>
                <a:spcPct val="100000"/>
              </a:lnSpc>
              <a:spcBef>
                <a:spcPts val="0"/>
              </a:spcBef>
              <a:spcAft>
                <a:spcPts val="0"/>
              </a:spcAft>
              <a:buSzPts val="3000"/>
              <a:buNone/>
              <a:defRPr/>
            </a:lvl9pPr>
          </a:lstStyle>
          <a:p/>
        </p:txBody>
      </p:sp>
      <p:sp>
        <p:nvSpPr>
          <p:cNvPr id="115" name="Google Shape;115;p30"/>
          <p:cNvSpPr txBox="1"/>
          <p:nvPr>
            <p:ph idx="12" type="sldNum"/>
          </p:nvPr>
        </p:nvSpPr>
        <p:spPr>
          <a:xfrm>
            <a:off x="8472622" y="4663097"/>
            <a:ext cx="548700" cy="393600"/>
          </a:xfrm>
          <a:prstGeom prst="rect">
            <a:avLst/>
          </a:prstGeom>
          <a:noFill/>
          <a:ln>
            <a:noFill/>
          </a:ln>
        </p:spPr>
        <p:txBody>
          <a:bodyPr anchorCtr="0" anchor="ctr" bIns="97375" lIns="97375" spcFirstLastPara="1" rIns="97375" wrap="square" tIns="97375">
            <a:normAutofit/>
          </a:bodyPr>
          <a:lstStyle>
            <a:lvl1pPr indent="0" lvl="0"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16" name="Shape 116"/>
        <p:cNvGrpSpPr/>
        <p:nvPr/>
      </p:nvGrpSpPr>
      <p:grpSpPr>
        <a:xfrm>
          <a:off x="0" y="0"/>
          <a:ext cx="0" cy="0"/>
          <a:chOff x="0" y="0"/>
          <a:chExt cx="0" cy="0"/>
        </a:xfrm>
      </p:grpSpPr>
      <p:sp>
        <p:nvSpPr>
          <p:cNvPr id="117" name="Google Shape;117;p31"/>
          <p:cNvSpPr txBox="1"/>
          <p:nvPr>
            <p:ph type="title"/>
          </p:nvPr>
        </p:nvSpPr>
        <p:spPr>
          <a:xfrm>
            <a:off x="311706" y="555586"/>
            <a:ext cx="2808000" cy="755700"/>
          </a:xfrm>
          <a:prstGeom prst="rect">
            <a:avLst/>
          </a:prstGeom>
          <a:noFill/>
          <a:ln>
            <a:noFill/>
          </a:ln>
        </p:spPr>
        <p:txBody>
          <a:bodyPr anchorCtr="0" anchor="b" bIns="97375" lIns="97375" spcFirstLastPara="1" rIns="97375" wrap="square" tIns="97375">
            <a:normAutofit/>
          </a:bodyPr>
          <a:lstStyle>
            <a:lvl1pPr lvl="0" rtl="0" algn="l">
              <a:lnSpc>
                <a:spcPct val="100000"/>
              </a:lnSpc>
              <a:spcBef>
                <a:spcPts val="0"/>
              </a:spcBef>
              <a:spcAft>
                <a:spcPts val="0"/>
              </a:spcAft>
              <a:buSzPts val="2600"/>
              <a:buNone/>
              <a:defRPr sz="2600"/>
            </a:lvl1pPr>
            <a:lvl2pPr lvl="1" rtl="0" algn="l">
              <a:lnSpc>
                <a:spcPct val="100000"/>
              </a:lnSpc>
              <a:spcBef>
                <a:spcPts val="0"/>
              </a:spcBef>
              <a:spcAft>
                <a:spcPts val="0"/>
              </a:spcAft>
              <a:buSzPts val="2600"/>
              <a:buNone/>
              <a:defRPr sz="2600"/>
            </a:lvl2pPr>
            <a:lvl3pPr lvl="2" rtl="0" algn="l">
              <a:lnSpc>
                <a:spcPct val="100000"/>
              </a:lnSpc>
              <a:spcBef>
                <a:spcPts val="0"/>
              </a:spcBef>
              <a:spcAft>
                <a:spcPts val="0"/>
              </a:spcAft>
              <a:buSzPts val="2600"/>
              <a:buNone/>
              <a:defRPr sz="2600"/>
            </a:lvl3pPr>
            <a:lvl4pPr lvl="3" rtl="0" algn="l">
              <a:lnSpc>
                <a:spcPct val="100000"/>
              </a:lnSpc>
              <a:spcBef>
                <a:spcPts val="0"/>
              </a:spcBef>
              <a:spcAft>
                <a:spcPts val="0"/>
              </a:spcAft>
              <a:buSzPts val="2600"/>
              <a:buNone/>
              <a:defRPr sz="2600"/>
            </a:lvl4pPr>
            <a:lvl5pPr lvl="4" rtl="0" algn="l">
              <a:lnSpc>
                <a:spcPct val="100000"/>
              </a:lnSpc>
              <a:spcBef>
                <a:spcPts val="0"/>
              </a:spcBef>
              <a:spcAft>
                <a:spcPts val="0"/>
              </a:spcAft>
              <a:buSzPts val="2600"/>
              <a:buNone/>
              <a:defRPr sz="2600"/>
            </a:lvl5pPr>
            <a:lvl6pPr lvl="5" rtl="0" algn="l">
              <a:lnSpc>
                <a:spcPct val="100000"/>
              </a:lnSpc>
              <a:spcBef>
                <a:spcPts val="0"/>
              </a:spcBef>
              <a:spcAft>
                <a:spcPts val="0"/>
              </a:spcAft>
              <a:buSzPts val="2600"/>
              <a:buNone/>
              <a:defRPr sz="2600"/>
            </a:lvl6pPr>
            <a:lvl7pPr lvl="6" rtl="0" algn="l">
              <a:lnSpc>
                <a:spcPct val="100000"/>
              </a:lnSpc>
              <a:spcBef>
                <a:spcPts val="0"/>
              </a:spcBef>
              <a:spcAft>
                <a:spcPts val="0"/>
              </a:spcAft>
              <a:buSzPts val="2600"/>
              <a:buNone/>
              <a:defRPr sz="2600"/>
            </a:lvl7pPr>
            <a:lvl8pPr lvl="7" rtl="0" algn="l">
              <a:lnSpc>
                <a:spcPct val="100000"/>
              </a:lnSpc>
              <a:spcBef>
                <a:spcPts val="0"/>
              </a:spcBef>
              <a:spcAft>
                <a:spcPts val="0"/>
              </a:spcAft>
              <a:buSzPts val="2600"/>
              <a:buNone/>
              <a:defRPr sz="2600"/>
            </a:lvl8pPr>
            <a:lvl9pPr lvl="8" rtl="0" algn="l">
              <a:lnSpc>
                <a:spcPct val="100000"/>
              </a:lnSpc>
              <a:spcBef>
                <a:spcPts val="0"/>
              </a:spcBef>
              <a:spcAft>
                <a:spcPts val="0"/>
              </a:spcAft>
              <a:buSzPts val="2600"/>
              <a:buNone/>
              <a:defRPr sz="2600"/>
            </a:lvl9pPr>
          </a:lstStyle>
          <a:p/>
        </p:txBody>
      </p:sp>
      <p:sp>
        <p:nvSpPr>
          <p:cNvPr id="118" name="Google Shape;118;p31"/>
          <p:cNvSpPr txBox="1"/>
          <p:nvPr>
            <p:ph idx="1" type="body"/>
          </p:nvPr>
        </p:nvSpPr>
        <p:spPr>
          <a:xfrm>
            <a:off x="311706" y="1389564"/>
            <a:ext cx="2808000" cy="3179400"/>
          </a:xfrm>
          <a:prstGeom prst="rect">
            <a:avLst/>
          </a:prstGeom>
          <a:noFill/>
          <a:ln>
            <a:noFill/>
          </a:ln>
        </p:spPr>
        <p:txBody>
          <a:bodyPr anchorCtr="0" anchor="t" bIns="97375" lIns="97375" spcFirstLastPara="1" rIns="97375" wrap="square" tIns="97375">
            <a:normAutofit/>
          </a:bodyPr>
          <a:lstStyle>
            <a:lvl1pPr indent="-311150" lvl="0" marL="457200" rtl="0" algn="l">
              <a:lnSpc>
                <a:spcPct val="115000"/>
              </a:lnSpc>
              <a:spcBef>
                <a:spcPts val="0"/>
              </a:spcBef>
              <a:spcAft>
                <a:spcPts val="0"/>
              </a:spcAft>
              <a:buSzPts val="1300"/>
              <a:buChar char="●"/>
              <a:defRPr sz="1300"/>
            </a:lvl1pPr>
            <a:lvl2pPr indent="-311150" lvl="1" marL="914400" rtl="0" algn="l">
              <a:lnSpc>
                <a:spcPct val="115000"/>
              </a:lnSpc>
              <a:spcBef>
                <a:spcPts val="0"/>
              </a:spcBef>
              <a:spcAft>
                <a:spcPts val="0"/>
              </a:spcAft>
              <a:buSzPts val="1300"/>
              <a:buChar char="○"/>
              <a:defRPr sz="1300"/>
            </a:lvl2pPr>
            <a:lvl3pPr indent="-311150" lvl="2" marL="1371600" rtl="0" algn="l">
              <a:lnSpc>
                <a:spcPct val="115000"/>
              </a:lnSpc>
              <a:spcBef>
                <a:spcPts val="0"/>
              </a:spcBef>
              <a:spcAft>
                <a:spcPts val="0"/>
              </a:spcAft>
              <a:buSzPts val="1300"/>
              <a:buChar char="■"/>
              <a:defRPr sz="1300"/>
            </a:lvl3pPr>
            <a:lvl4pPr indent="-311150" lvl="3" marL="1828800" rtl="0" algn="l">
              <a:lnSpc>
                <a:spcPct val="115000"/>
              </a:lnSpc>
              <a:spcBef>
                <a:spcPts val="0"/>
              </a:spcBef>
              <a:spcAft>
                <a:spcPts val="0"/>
              </a:spcAft>
              <a:buSzPts val="1300"/>
              <a:buChar char="●"/>
              <a:defRPr sz="1300"/>
            </a:lvl4pPr>
            <a:lvl5pPr indent="-311150" lvl="4" marL="2286000" rtl="0" algn="l">
              <a:lnSpc>
                <a:spcPct val="115000"/>
              </a:lnSpc>
              <a:spcBef>
                <a:spcPts val="0"/>
              </a:spcBef>
              <a:spcAft>
                <a:spcPts val="0"/>
              </a:spcAft>
              <a:buSzPts val="1300"/>
              <a:buChar char="○"/>
              <a:defRPr sz="1300"/>
            </a:lvl5pPr>
            <a:lvl6pPr indent="-311150" lvl="5" marL="2743200" rtl="0" algn="l">
              <a:lnSpc>
                <a:spcPct val="115000"/>
              </a:lnSpc>
              <a:spcBef>
                <a:spcPts val="0"/>
              </a:spcBef>
              <a:spcAft>
                <a:spcPts val="0"/>
              </a:spcAft>
              <a:buSzPts val="1300"/>
              <a:buChar char="■"/>
              <a:defRPr sz="1300"/>
            </a:lvl6pPr>
            <a:lvl7pPr indent="-311150" lvl="6" marL="3200400" rtl="0" algn="l">
              <a:lnSpc>
                <a:spcPct val="115000"/>
              </a:lnSpc>
              <a:spcBef>
                <a:spcPts val="0"/>
              </a:spcBef>
              <a:spcAft>
                <a:spcPts val="0"/>
              </a:spcAft>
              <a:buSzPts val="1300"/>
              <a:buChar char="●"/>
              <a:defRPr sz="1300"/>
            </a:lvl7pPr>
            <a:lvl8pPr indent="-311150" lvl="7" marL="3657600" rtl="0" algn="l">
              <a:lnSpc>
                <a:spcPct val="115000"/>
              </a:lnSpc>
              <a:spcBef>
                <a:spcPts val="0"/>
              </a:spcBef>
              <a:spcAft>
                <a:spcPts val="0"/>
              </a:spcAft>
              <a:buSzPts val="1300"/>
              <a:buChar char="○"/>
              <a:defRPr sz="1300"/>
            </a:lvl8pPr>
            <a:lvl9pPr indent="-311150" lvl="8" marL="4114800" rtl="0" algn="l">
              <a:lnSpc>
                <a:spcPct val="115000"/>
              </a:lnSpc>
              <a:spcBef>
                <a:spcPts val="0"/>
              </a:spcBef>
              <a:spcAft>
                <a:spcPts val="0"/>
              </a:spcAft>
              <a:buSzPts val="1300"/>
              <a:buChar char="■"/>
              <a:defRPr sz="1300"/>
            </a:lvl9pPr>
          </a:lstStyle>
          <a:p/>
        </p:txBody>
      </p:sp>
      <p:sp>
        <p:nvSpPr>
          <p:cNvPr id="119" name="Google Shape;119;p31"/>
          <p:cNvSpPr txBox="1"/>
          <p:nvPr>
            <p:ph idx="12" type="sldNum"/>
          </p:nvPr>
        </p:nvSpPr>
        <p:spPr>
          <a:xfrm>
            <a:off x="8472622" y="4663097"/>
            <a:ext cx="548700" cy="393600"/>
          </a:xfrm>
          <a:prstGeom prst="rect">
            <a:avLst/>
          </a:prstGeom>
          <a:noFill/>
          <a:ln>
            <a:noFill/>
          </a:ln>
        </p:spPr>
        <p:txBody>
          <a:bodyPr anchorCtr="0" anchor="ctr" bIns="97375" lIns="97375" spcFirstLastPara="1" rIns="97375" wrap="square" tIns="97375">
            <a:normAutofit/>
          </a:bodyPr>
          <a:lstStyle>
            <a:lvl1pPr indent="0" lvl="0"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20" name="Shape 120"/>
        <p:cNvGrpSpPr/>
        <p:nvPr/>
      </p:nvGrpSpPr>
      <p:grpSpPr>
        <a:xfrm>
          <a:off x="0" y="0"/>
          <a:ext cx="0" cy="0"/>
          <a:chOff x="0" y="0"/>
          <a:chExt cx="0" cy="0"/>
        </a:xfrm>
      </p:grpSpPr>
      <p:sp>
        <p:nvSpPr>
          <p:cNvPr id="121" name="Google Shape;121;p32"/>
          <p:cNvSpPr txBox="1"/>
          <p:nvPr>
            <p:ph type="title"/>
          </p:nvPr>
        </p:nvSpPr>
        <p:spPr>
          <a:xfrm>
            <a:off x="490260" y="450138"/>
            <a:ext cx="6367800" cy="4090800"/>
          </a:xfrm>
          <a:prstGeom prst="rect">
            <a:avLst/>
          </a:prstGeom>
          <a:noFill/>
          <a:ln>
            <a:noFill/>
          </a:ln>
        </p:spPr>
        <p:txBody>
          <a:bodyPr anchorCtr="0" anchor="ctr" bIns="97375" lIns="97375" spcFirstLastPara="1" rIns="97375" wrap="square" tIns="97375">
            <a:normAutofit/>
          </a:bodyPr>
          <a:lstStyle>
            <a:lvl1pPr lvl="0" rtl="0" algn="l">
              <a:lnSpc>
                <a:spcPct val="100000"/>
              </a:lnSpc>
              <a:spcBef>
                <a:spcPts val="0"/>
              </a:spcBef>
              <a:spcAft>
                <a:spcPts val="0"/>
              </a:spcAft>
              <a:buSzPts val="5100"/>
              <a:buNone/>
              <a:defRPr sz="5100"/>
            </a:lvl1pPr>
            <a:lvl2pPr lvl="1" rtl="0" algn="l">
              <a:lnSpc>
                <a:spcPct val="100000"/>
              </a:lnSpc>
              <a:spcBef>
                <a:spcPts val="0"/>
              </a:spcBef>
              <a:spcAft>
                <a:spcPts val="0"/>
              </a:spcAft>
              <a:buSzPts val="5100"/>
              <a:buNone/>
              <a:defRPr sz="5100"/>
            </a:lvl2pPr>
            <a:lvl3pPr lvl="2" rtl="0" algn="l">
              <a:lnSpc>
                <a:spcPct val="100000"/>
              </a:lnSpc>
              <a:spcBef>
                <a:spcPts val="0"/>
              </a:spcBef>
              <a:spcAft>
                <a:spcPts val="0"/>
              </a:spcAft>
              <a:buSzPts val="5100"/>
              <a:buNone/>
              <a:defRPr sz="5100"/>
            </a:lvl3pPr>
            <a:lvl4pPr lvl="3" rtl="0" algn="l">
              <a:lnSpc>
                <a:spcPct val="100000"/>
              </a:lnSpc>
              <a:spcBef>
                <a:spcPts val="0"/>
              </a:spcBef>
              <a:spcAft>
                <a:spcPts val="0"/>
              </a:spcAft>
              <a:buSzPts val="5100"/>
              <a:buNone/>
              <a:defRPr sz="5100"/>
            </a:lvl4pPr>
            <a:lvl5pPr lvl="4" rtl="0" algn="l">
              <a:lnSpc>
                <a:spcPct val="100000"/>
              </a:lnSpc>
              <a:spcBef>
                <a:spcPts val="0"/>
              </a:spcBef>
              <a:spcAft>
                <a:spcPts val="0"/>
              </a:spcAft>
              <a:buSzPts val="5100"/>
              <a:buNone/>
              <a:defRPr sz="5100"/>
            </a:lvl5pPr>
            <a:lvl6pPr lvl="5" rtl="0" algn="l">
              <a:lnSpc>
                <a:spcPct val="100000"/>
              </a:lnSpc>
              <a:spcBef>
                <a:spcPts val="0"/>
              </a:spcBef>
              <a:spcAft>
                <a:spcPts val="0"/>
              </a:spcAft>
              <a:buSzPts val="5100"/>
              <a:buNone/>
              <a:defRPr sz="5100"/>
            </a:lvl6pPr>
            <a:lvl7pPr lvl="6" rtl="0" algn="l">
              <a:lnSpc>
                <a:spcPct val="100000"/>
              </a:lnSpc>
              <a:spcBef>
                <a:spcPts val="0"/>
              </a:spcBef>
              <a:spcAft>
                <a:spcPts val="0"/>
              </a:spcAft>
              <a:buSzPts val="5100"/>
              <a:buNone/>
              <a:defRPr sz="5100"/>
            </a:lvl7pPr>
            <a:lvl8pPr lvl="7" rtl="0" algn="l">
              <a:lnSpc>
                <a:spcPct val="100000"/>
              </a:lnSpc>
              <a:spcBef>
                <a:spcPts val="0"/>
              </a:spcBef>
              <a:spcAft>
                <a:spcPts val="0"/>
              </a:spcAft>
              <a:buSzPts val="5100"/>
              <a:buNone/>
              <a:defRPr sz="5100"/>
            </a:lvl8pPr>
            <a:lvl9pPr lvl="8" rtl="0" algn="l">
              <a:lnSpc>
                <a:spcPct val="100000"/>
              </a:lnSpc>
              <a:spcBef>
                <a:spcPts val="0"/>
              </a:spcBef>
              <a:spcAft>
                <a:spcPts val="0"/>
              </a:spcAft>
              <a:buSzPts val="5100"/>
              <a:buNone/>
              <a:defRPr sz="5100"/>
            </a:lvl9pPr>
          </a:lstStyle>
          <a:p/>
        </p:txBody>
      </p:sp>
      <p:sp>
        <p:nvSpPr>
          <p:cNvPr id="122" name="Google Shape;122;p32"/>
          <p:cNvSpPr txBox="1"/>
          <p:nvPr>
            <p:ph idx="12" type="sldNum"/>
          </p:nvPr>
        </p:nvSpPr>
        <p:spPr>
          <a:xfrm>
            <a:off x="8472622" y="4663097"/>
            <a:ext cx="548700" cy="393600"/>
          </a:xfrm>
          <a:prstGeom prst="rect">
            <a:avLst/>
          </a:prstGeom>
          <a:noFill/>
          <a:ln>
            <a:noFill/>
          </a:ln>
        </p:spPr>
        <p:txBody>
          <a:bodyPr anchorCtr="0" anchor="ctr" bIns="97375" lIns="97375" spcFirstLastPara="1" rIns="97375" wrap="square" tIns="97375">
            <a:normAutofit/>
          </a:bodyPr>
          <a:lstStyle>
            <a:lvl1pPr indent="0" lvl="0"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23" name="Shape 123"/>
        <p:cNvGrpSpPr/>
        <p:nvPr/>
      </p:nvGrpSpPr>
      <p:grpSpPr>
        <a:xfrm>
          <a:off x="0" y="0"/>
          <a:ext cx="0" cy="0"/>
          <a:chOff x="0" y="0"/>
          <a:chExt cx="0" cy="0"/>
        </a:xfrm>
      </p:grpSpPr>
      <p:sp>
        <p:nvSpPr>
          <p:cNvPr id="124" name="Google Shape;124;p33"/>
          <p:cNvSpPr/>
          <p:nvPr/>
        </p:nvSpPr>
        <p:spPr>
          <a:xfrm>
            <a:off x="4572089" y="-125"/>
            <a:ext cx="4572000" cy="5143500"/>
          </a:xfrm>
          <a:prstGeom prst="rect">
            <a:avLst/>
          </a:prstGeom>
          <a:solidFill>
            <a:schemeClr val="lt2"/>
          </a:solidFill>
          <a:ln>
            <a:noFill/>
          </a:ln>
        </p:spPr>
        <p:txBody>
          <a:bodyPr anchorCtr="0" anchor="ctr" bIns="97375" lIns="97375" spcFirstLastPara="1" rIns="97375" wrap="square" tIns="97375">
            <a:noAutofit/>
          </a:bodyPr>
          <a:lstStyle/>
          <a:p>
            <a:pPr indent="0" lvl="0" marL="0" marR="0" rtl="0" algn="l">
              <a:lnSpc>
                <a:spcPct val="100000"/>
              </a:lnSpc>
              <a:spcBef>
                <a:spcPts val="0"/>
              </a:spcBef>
              <a:spcAft>
                <a:spcPts val="0"/>
              </a:spcAft>
              <a:buClr>
                <a:srgbClr val="000000"/>
              </a:buClr>
              <a:buSzPts val="800"/>
              <a:buFont typeface="Arial"/>
              <a:buNone/>
            </a:pPr>
            <a:r>
              <a:t/>
            </a:r>
            <a:endParaRPr b="0" i="0" sz="800" u="none" cap="none" strike="noStrike">
              <a:solidFill>
                <a:srgbClr val="000000"/>
              </a:solidFill>
              <a:latin typeface="Arial"/>
              <a:ea typeface="Arial"/>
              <a:cs typeface="Arial"/>
              <a:sym typeface="Arial"/>
            </a:endParaRPr>
          </a:p>
        </p:txBody>
      </p:sp>
      <p:sp>
        <p:nvSpPr>
          <p:cNvPr id="125" name="Google Shape;125;p33"/>
          <p:cNvSpPr txBox="1"/>
          <p:nvPr>
            <p:ph type="title"/>
          </p:nvPr>
        </p:nvSpPr>
        <p:spPr>
          <a:xfrm>
            <a:off x="265505" y="1233143"/>
            <a:ext cx="4045500" cy="1482300"/>
          </a:xfrm>
          <a:prstGeom prst="rect">
            <a:avLst/>
          </a:prstGeom>
          <a:noFill/>
          <a:ln>
            <a:noFill/>
          </a:ln>
        </p:spPr>
        <p:txBody>
          <a:bodyPr anchorCtr="0" anchor="b" bIns="97375" lIns="97375" spcFirstLastPara="1" rIns="97375" wrap="square" tIns="97375">
            <a:normAutofit/>
          </a:bodyPr>
          <a:lstStyle>
            <a:lvl1pPr lvl="0" rtl="0" algn="ctr">
              <a:lnSpc>
                <a:spcPct val="100000"/>
              </a:lnSpc>
              <a:spcBef>
                <a:spcPts val="0"/>
              </a:spcBef>
              <a:spcAft>
                <a:spcPts val="0"/>
              </a:spcAft>
              <a:buSzPts val="4500"/>
              <a:buNone/>
              <a:defRPr sz="4500"/>
            </a:lvl1pPr>
            <a:lvl2pPr lvl="1" rtl="0" algn="ctr">
              <a:lnSpc>
                <a:spcPct val="100000"/>
              </a:lnSpc>
              <a:spcBef>
                <a:spcPts val="0"/>
              </a:spcBef>
              <a:spcAft>
                <a:spcPts val="0"/>
              </a:spcAft>
              <a:buSzPts val="4500"/>
              <a:buNone/>
              <a:defRPr sz="4500"/>
            </a:lvl2pPr>
            <a:lvl3pPr lvl="2" rtl="0" algn="ctr">
              <a:lnSpc>
                <a:spcPct val="100000"/>
              </a:lnSpc>
              <a:spcBef>
                <a:spcPts val="0"/>
              </a:spcBef>
              <a:spcAft>
                <a:spcPts val="0"/>
              </a:spcAft>
              <a:buSzPts val="4500"/>
              <a:buNone/>
              <a:defRPr sz="4500"/>
            </a:lvl3pPr>
            <a:lvl4pPr lvl="3" rtl="0" algn="ctr">
              <a:lnSpc>
                <a:spcPct val="100000"/>
              </a:lnSpc>
              <a:spcBef>
                <a:spcPts val="0"/>
              </a:spcBef>
              <a:spcAft>
                <a:spcPts val="0"/>
              </a:spcAft>
              <a:buSzPts val="4500"/>
              <a:buNone/>
              <a:defRPr sz="4500"/>
            </a:lvl4pPr>
            <a:lvl5pPr lvl="4" rtl="0" algn="ctr">
              <a:lnSpc>
                <a:spcPct val="100000"/>
              </a:lnSpc>
              <a:spcBef>
                <a:spcPts val="0"/>
              </a:spcBef>
              <a:spcAft>
                <a:spcPts val="0"/>
              </a:spcAft>
              <a:buSzPts val="4500"/>
              <a:buNone/>
              <a:defRPr sz="4500"/>
            </a:lvl5pPr>
            <a:lvl6pPr lvl="5" rtl="0" algn="ctr">
              <a:lnSpc>
                <a:spcPct val="100000"/>
              </a:lnSpc>
              <a:spcBef>
                <a:spcPts val="0"/>
              </a:spcBef>
              <a:spcAft>
                <a:spcPts val="0"/>
              </a:spcAft>
              <a:buSzPts val="4500"/>
              <a:buNone/>
              <a:defRPr sz="4500"/>
            </a:lvl6pPr>
            <a:lvl7pPr lvl="6" rtl="0" algn="ctr">
              <a:lnSpc>
                <a:spcPct val="100000"/>
              </a:lnSpc>
              <a:spcBef>
                <a:spcPts val="0"/>
              </a:spcBef>
              <a:spcAft>
                <a:spcPts val="0"/>
              </a:spcAft>
              <a:buSzPts val="4500"/>
              <a:buNone/>
              <a:defRPr sz="4500"/>
            </a:lvl7pPr>
            <a:lvl8pPr lvl="7" rtl="0" algn="ctr">
              <a:lnSpc>
                <a:spcPct val="100000"/>
              </a:lnSpc>
              <a:spcBef>
                <a:spcPts val="0"/>
              </a:spcBef>
              <a:spcAft>
                <a:spcPts val="0"/>
              </a:spcAft>
              <a:buSzPts val="4500"/>
              <a:buNone/>
              <a:defRPr sz="4500"/>
            </a:lvl8pPr>
            <a:lvl9pPr lvl="8" rtl="0" algn="ctr">
              <a:lnSpc>
                <a:spcPct val="100000"/>
              </a:lnSpc>
              <a:spcBef>
                <a:spcPts val="0"/>
              </a:spcBef>
              <a:spcAft>
                <a:spcPts val="0"/>
              </a:spcAft>
              <a:buSzPts val="4500"/>
              <a:buNone/>
              <a:defRPr sz="4500"/>
            </a:lvl9pPr>
          </a:lstStyle>
          <a:p/>
        </p:txBody>
      </p:sp>
      <p:sp>
        <p:nvSpPr>
          <p:cNvPr id="126" name="Google Shape;126;p33"/>
          <p:cNvSpPr txBox="1"/>
          <p:nvPr>
            <p:ph idx="1" type="subTitle"/>
          </p:nvPr>
        </p:nvSpPr>
        <p:spPr>
          <a:xfrm>
            <a:off x="265505" y="2803003"/>
            <a:ext cx="4045500" cy="1235100"/>
          </a:xfrm>
          <a:prstGeom prst="rect">
            <a:avLst/>
          </a:prstGeom>
          <a:noFill/>
          <a:ln>
            <a:noFill/>
          </a:ln>
        </p:spPr>
        <p:txBody>
          <a:bodyPr anchorCtr="0" anchor="t" bIns="97375" lIns="97375" spcFirstLastPara="1" rIns="97375" wrap="square" tIns="97375">
            <a:normAutofit/>
          </a:bodyPr>
          <a:lstStyle>
            <a:lvl1pPr lvl="0" rtl="0" algn="ctr">
              <a:lnSpc>
                <a:spcPct val="100000"/>
              </a:lnSpc>
              <a:spcBef>
                <a:spcPts val="0"/>
              </a:spcBef>
              <a:spcAft>
                <a:spcPts val="0"/>
              </a:spcAft>
              <a:buSzPts val="2200"/>
              <a:buNone/>
              <a:defRPr sz="2200"/>
            </a:lvl1pPr>
            <a:lvl2pPr lvl="1" rtl="0" algn="ctr">
              <a:lnSpc>
                <a:spcPct val="100000"/>
              </a:lnSpc>
              <a:spcBef>
                <a:spcPts val="0"/>
              </a:spcBef>
              <a:spcAft>
                <a:spcPts val="0"/>
              </a:spcAft>
              <a:buSzPts val="2200"/>
              <a:buNone/>
              <a:defRPr sz="2200"/>
            </a:lvl2pPr>
            <a:lvl3pPr lvl="2" rtl="0" algn="ctr">
              <a:lnSpc>
                <a:spcPct val="100000"/>
              </a:lnSpc>
              <a:spcBef>
                <a:spcPts val="0"/>
              </a:spcBef>
              <a:spcAft>
                <a:spcPts val="0"/>
              </a:spcAft>
              <a:buSzPts val="2200"/>
              <a:buNone/>
              <a:defRPr sz="2200"/>
            </a:lvl3pPr>
            <a:lvl4pPr lvl="3" rtl="0" algn="ctr">
              <a:lnSpc>
                <a:spcPct val="100000"/>
              </a:lnSpc>
              <a:spcBef>
                <a:spcPts val="0"/>
              </a:spcBef>
              <a:spcAft>
                <a:spcPts val="0"/>
              </a:spcAft>
              <a:buSzPts val="2200"/>
              <a:buNone/>
              <a:defRPr sz="2200"/>
            </a:lvl4pPr>
            <a:lvl5pPr lvl="4" rtl="0" algn="ctr">
              <a:lnSpc>
                <a:spcPct val="100000"/>
              </a:lnSpc>
              <a:spcBef>
                <a:spcPts val="0"/>
              </a:spcBef>
              <a:spcAft>
                <a:spcPts val="0"/>
              </a:spcAft>
              <a:buSzPts val="2200"/>
              <a:buNone/>
              <a:defRPr sz="2200"/>
            </a:lvl5pPr>
            <a:lvl6pPr lvl="5" rtl="0" algn="ctr">
              <a:lnSpc>
                <a:spcPct val="100000"/>
              </a:lnSpc>
              <a:spcBef>
                <a:spcPts val="0"/>
              </a:spcBef>
              <a:spcAft>
                <a:spcPts val="0"/>
              </a:spcAft>
              <a:buSzPts val="2200"/>
              <a:buNone/>
              <a:defRPr sz="2200"/>
            </a:lvl6pPr>
            <a:lvl7pPr lvl="6" rtl="0" algn="ctr">
              <a:lnSpc>
                <a:spcPct val="100000"/>
              </a:lnSpc>
              <a:spcBef>
                <a:spcPts val="0"/>
              </a:spcBef>
              <a:spcAft>
                <a:spcPts val="0"/>
              </a:spcAft>
              <a:buSzPts val="2200"/>
              <a:buNone/>
              <a:defRPr sz="2200"/>
            </a:lvl7pPr>
            <a:lvl8pPr lvl="7" rtl="0" algn="ctr">
              <a:lnSpc>
                <a:spcPct val="100000"/>
              </a:lnSpc>
              <a:spcBef>
                <a:spcPts val="0"/>
              </a:spcBef>
              <a:spcAft>
                <a:spcPts val="0"/>
              </a:spcAft>
              <a:buSzPts val="2200"/>
              <a:buNone/>
              <a:defRPr sz="2200"/>
            </a:lvl8pPr>
            <a:lvl9pPr lvl="8" rtl="0" algn="ctr">
              <a:lnSpc>
                <a:spcPct val="100000"/>
              </a:lnSpc>
              <a:spcBef>
                <a:spcPts val="0"/>
              </a:spcBef>
              <a:spcAft>
                <a:spcPts val="0"/>
              </a:spcAft>
              <a:buSzPts val="2200"/>
              <a:buNone/>
              <a:defRPr sz="2200"/>
            </a:lvl9pPr>
          </a:lstStyle>
          <a:p/>
        </p:txBody>
      </p:sp>
      <p:sp>
        <p:nvSpPr>
          <p:cNvPr id="127" name="Google Shape;127;p33"/>
          <p:cNvSpPr txBox="1"/>
          <p:nvPr>
            <p:ph idx="2" type="body"/>
          </p:nvPr>
        </p:nvSpPr>
        <p:spPr>
          <a:xfrm>
            <a:off x="4939596" y="724056"/>
            <a:ext cx="3837300" cy="3695100"/>
          </a:xfrm>
          <a:prstGeom prst="rect">
            <a:avLst/>
          </a:prstGeom>
          <a:noFill/>
          <a:ln>
            <a:noFill/>
          </a:ln>
        </p:spPr>
        <p:txBody>
          <a:bodyPr anchorCtr="0" anchor="ctr" bIns="97375" lIns="97375" spcFirstLastPara="1" rIns="97375" wrap="square" tIns="97375">
            <a:normAutofit/>
          </a:bodyPr>
          <a:lstStyle>
            <a:lvl1pPr indent="-355600" lvl="0" marL="457200" rtl="0" algn="l">
              <a:lnSpc>
                <a:spcPct val="115000"/>
              </a:lnSpc>
              <a:spcBef>
                <a:spcPts val="0"/>
              </a:spcBef>
              <a:spcAft>
                <a:spcPts val="0"/>
              </a:spcAft>
              <a:buSzPts val="2000"/>
              <a:buChar char="●"/>
              <a:defRPr/>
            </a:lvl1pPr>
            <a:lvl2pPr indent="-323850" lvl="1" marL="914400" rtl="0" algn="l">
              <a:lnSpc>
                <a:spcPct val="115000"/>
              </a:lnSpc>
              <a:spcBef>
                <a:spcPts val="0"/>
              </a:spcBef>
              <a:spcAft>
                <a:spcPts val="0"/>
              </a:spcAft>
              <a:buSzPts val="1500"/>
              <a:buChar char="○"/>
              <a:defRPr/>
            </a:lvl2pPr>
            <a:lvl3pPr indent="-323850" lvl="2" marL="1371600" rtl="0" algn="l">
              <a:lnSpc>
                <a:spcPct val="115000"/>
              </a:lnSpc>
              <a:spcBef>
                <a:spcPts val="0"/>
              </a:spcBef>
              <a:spcAft>
                <a:spcPts val="0"/>
              </a:spcAft>
              <a:buSzPts val="1500"/>
              <a:buChar char="■"/>
              <a:defRPr/>
            </a:lvl3pPr>
            <a:lvl4pPr indent="-323850" lvl="3" marL="1828800" rtl="0" algn="l">
              <a:lnSpc>
                <a:spcPct val="115000"/>
              </a:lnSpc>
              <a:spcBef>
                <a:spcPts val="0"/>
              </a:spcBef>
              <a:spcAft>
                <a:spcPts val="0"/>
              </a:spcAft>
              <a:buSzPts val="1500"/>
              <a:buChar char="●"/>
              <a:defRPr/>
            </a:lvl4pPr>
            <a:lvl5pPr indent="-323850" lvl="4" marL="2286000" rtl="0" algn="l">
              <a:lnSpc>
                <a:spcPct val="115000"/>
              </a:lnSpc>
              <a:spcBef>
                <a:spcPts val="0"/>
              </a:spcBef>
              <a:spcAft>
                <a:spcPts val="0"/>
              </a:spcAft>
              <a:buSzPts val="1500"/>
              <a:buChar char="○"/>
              <a:defRPr/>
            </a:lvl5pPr>
            <a:lvl6pPr indent="-323850" lvl="5" marL="2743200" rtl="0" algn="l">
              <a:lnSpc>
                <a:spcPct val="115000"/>
              </a:lnSpc>
              <a:spcBef>
                <a:spcPts val="0"/>
              </a:spcBef>
              <a:spcAft>
                <a:spcPts val="0"/>
              </a:spcAft>
              <a:buSzPts val="1500"/>
              <a:buChar char="■"/>
              <a:defRPr/>
            </a:lvl6pPr>
            <a:lvl7pPr indent="-323850" lvl="6" marL="3200400" rtl="0" algn="l">
              <a:lnSpc>
                <a:spcPct val="115000"/>
              </a:lnSpc>
              <a:spcBef>
                <a:spcPts val="0"/>
              </a:spcBef>
              <a:spcAft>
                <a:spcPts val="0"/>
              </a:spcAft>
              <a:buSzPts val="1500"/>
              <a:buChar char="●"/>
              <a:defRPr/>
            </a:lvl7pPr>
            <a:lvl8pPr indent="-323850" lvl="7" marL="3657600" rtl="0" algn="l">
              <a:lnSpc>
                <a:spcPct val="115000"/>
              </a:lnSpc>
              <a:spcBef>
                <a:spcPts val="0"/>
              </a:spcBef>
              <a:spcAft>
                <a:spcPts val="0"/>
              </a:spcAft>
              <a:buSzPts val="1500"/>
              <a:buChar char="○"/>
              <a:defRPr/>
            </a:lvl8pPr>
            <a:lvl9pPr indent="-323850" lvl="8" marL="4114800" rtl="0" algn="l">
              <a:lnSpc>
                <a:spcPct val="115000"/>
              </a:lnSpc>
              <a:spcBef>
                <a:spcPts val="0"/>
              </a:spcBef>
              <a:spcAft>
                <a:spcPts val="0"/>
              </a:spcAft>
              <a:buSzPts val="1500"/>
              <a:buChar char="■"/>
              <a:defRPr/>
            </a:lvl9pPr>
          </a:lstStyle>
          <a:p/>
        </p:txBody>
      </p:sp>
      <p:sp>
        <p:nvSpPr>
          <p:cNvPr id="128" name="Google Shape;128;p33"/>
          <p:cNvSpPr txBox="1"/>
          <p:nvPr>
            <p:ph idx="12" type="sldNum"/>
          </p:nvPr>
        </p:nvSpPr>
        <p:spPr>
          <a:xfrm>
            <a:off x="8472622" y="4663097"/>
            <a:ext cx="548700" cy="393600"/>
          </a:xfrm>
          <a:prstGeom prst="rect">
            <a:avLst/>
          </a:prstGeom>
          <a:noFill/>
          <a:ln>
            <a:noFill/>
          </a:ln>
        </p:spPr>
        <p:txBody>
          <a:bodyPr anchorCtr="0" anchor="ctr" bIns="97375" lIns="97375" spcFirstLastPara="1" rIns="97375" wrap="square" tIns="97375">
            <a:normAutofit/>
          </a:bodyPr>
          <a:lstStyle>
            <a:lvl1pPr indent="0" lvl="0"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29" name="Shape 129"/>
        <p:cNvGrpSpPr/>
        <p:nvPr/>
      </p:nvGrpSpPr>
      <p:grpSpPr>
        <a:xfrm>
          <a:off x="0" y="0"/>
          <a:ext cx="0" cy="0"/>
          <a:chOff x="0" y="0"/>
          <a:chExt cx="0" cy="0"/>
        </a:xfrm>
      </p:grpSpPr>
      <p:sp>
        <p:nvSpPr>
          <p:cNvPr id="130" name="Google Shape;130;p34"/>
          <p:cNvSpPr txBox="1"/>
          <p:nvPr>
            <p:ph idx="1" type="body"/>
          </p:nvPr>
        </p:nvSpPr>
        <p:spPr>
          <a:xfrm>
            <a:off x="311706" y="4230466"/>
            <a:ext cx="5998800" cy="605100"/>
          </a:xfrm>
          <a:prstGeom prst="rect">
            <a:avLst/>
          </a:prstGeom>
          <a:noFill/>
          <a:ln>
            <a:noFill/>
          </a:ln>
        </p:spPr>
        <p:txBody>
          <a:bodyPr anchorCtr="0" anchor="ctr" bIns="97375" lIns="97375" spcFirstLastPara="1" rIns="97375" wrap="square" tIns="97375">
            <a:normAutofit/>
          </a:bodyPr>
          <a:lstStyle>
            <a:lvl1pPr indent="-228600" lvl="0" marL="457200" rtl="0" algn="l">
              <a:lnSpc>
                <a:spcPct val="100000"/>
              </a:lnSpc>
              <a:spcBef>
                <a:spcPts val="0"/>
              </a:spcBef>
              <a:spcAft>
                <a:spcPts val="0"/>
              </a:spcAft>
              <a:buSzPts val="2000"/>
              <a:buNone/>
              <a:defRPr/>
            </a:lvl1pPr>
          </a:lstStyle>
          <a:p/>
        </p:txBody>
      </p:sp>
      <p:sp>
        <p:nvSpPr>
          <p:cNvPr id="131" name="Google Shape;131;p34"/>
          <p:cNvSpPr txBox="1"/>
          <p:nvPr>
            <p:ph idx="12" type="sldNum"/>
          </p:nvPr>
        </p:nvSpPr>
        <p:spPr>
          <a:xfrm>
            <a:off x="8472622" y="4663097"/>
            <a:ext cx="548700" cy="393600"/>
          </a:xfrm>
          <a:prstGeom prst="rect">
            <a:avLst/>
          </a:prstGeom>
          <a:noFill/>
          <a:ln>
            <a:noFill/>
          </a:ln>
        </p:spPr>
        <p:txBody>
          <a:bodyPr anchorCtr="0" anchor="ctr" bIns="97375" lIns="97375" spcFirstLastPara="1" rIns="97375" wrap="square" tIns="97375">
            <a:normAutofit/>
          </a:bodyPr>
          <a:lstStyle>
            <a:lvl1pPr indent="0" lvl="0"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32" name="Shape 132"/>
        <p:cNvGrpSpPr/>
        <p:nvPr/>
      </p:nvGrpSpPr>
      <p:grpSpPr>
        <a:xfrm>
          <a:off x="0" y="0"/>
          <a:ext cx="0" cy="0"/>
          <a:chOff x="0" y="0"/>
          <a:chExt cx="0" cy="0"/>
        </a:xfrm>
      </p:grpSpPr>
      <p:sp>
        <p:nvSpPr>
          <p:cNvPr id="133" name="Google Shape;133;p35"/>
          <p:cNvSpPr txBox="1"/>
          <p:nvPr>
            <p:ph hasCustomPrompt="1" type="title"/>
          </p:nvPr>
        </p:nvSpPr>
        <p:spPr>
          <a:xfrm>
            <a:off x="311706" y="1106097"/>
            <a:ext cx="8520900" cy="1963500"/>
          </a:xfrm>
          <a:prstGeom prst="rect">
            <a:avLst/>
          </a:prstGeom>
          <a:noFill/>
          <a:ln>
            <a:noFill/>
          </a:ln>
        </p:spPr>
        <p:txBody>
          <a:bodyPr anchorCtr="0" anchor="b" bIns="97375" lIns="97375" spcFirstLastPara="1" rIns="97375" wrap="square" tIns="97375">
            <a:normAutofit/>
          </a:bodyPr>
          <a:lstStyle>
            <a:lvl1pPr lvl="0" rtl="0" algn="ctr">
              <a:lnSpc>
                <a:spcPct val="100000"/>
              </a:lnSpc>
              <a:spcBef>
                <a:spcPts val="0"/>
              </a:spcBef>
              <a:spcAft>
                <a:spcPts val="0"/>
              </a:spcAft>
              <a:buSzPts val="12800"/>
              <a:buNone/>
              <a:defRPr sz="12800"/>
            </a:lvl1pPr>
            <a:lvl2pPr lvl="1" rtl="0" algn="ctr">
              <a:lnSpc>
                <a:spcPct val="100000"/>
              </a:lnSpc>
              <a:spcBef>
                <a:spcPts val="0"/>
              </a:spcBef>
              <a:spcAft>
                <a:spcPts val="0"/>
              </a:spcAft>
              <a:buSzPts val="12800"/>
              <a:buNone/>
              <a:defRPr sz="12800"/>
            </a:lvl2pPr>
            <a:lvl3pPr lvl="2" rtl="0" algn="ctr">
              <a:lnSpc>
                <a:spcPct val="100000"/>
              </a:lnSpc>
              <a:spcBef>
                <a:spcPts val="0"/>
              </a:spcBef>
              <a:spcAft>
                <a:spcPts val="0"/>
              </a:spcAft>
              <a:buSzPts val="12800"/>
              <a:buNone/>
              <a:defRPr sz="12800"/>
            </a:lvl3pPr>
            <a:lvl4pPr lvl="3" rtl="0" algn="ctr">
              <a:lnSpc>
                <a:spcPct val="100000"/>
              </a:lnSpc>
              <a:spcBef>
                <a:spcPts val="0"/>
              </a:spcBef>
              <a:spcAft>
                <a:spcPts val="0"/>
              </a:spcAft>
              <a:buSzPts val="12800"/>
              <a:buNone/>
              <a:defRPr sz="12800"/>
            </a:lvl4pPr>
            <a:lvl5pPr lvl="4" rtl="0" algn="ctr">
              <a:lnSpc>
                <a:spcPct val="100000"/>
              </a:lnSpc>
              <a:spcBef>
                <a:spcPts val="0"/>
              </a:spcBef>
              <a:spcAft>
                <a:spcPts val="0"/>
              </a:spcAft>
              <a:buSzPts val="12800"/>
              <a:buNone/>
              <a:defRPr sz="12800"/>
            </a:lvl5pPr>
            <a:lvl6pPr lvl="5" rtl="0" algn="ctr">
              <a:lnSpc>
                <a:spcPct val="100000"/>
              </a:lnSpc>
              <a:spcBef>
                <a:spcPts val="0"/>
              </a:spcBef>
              <a:spcAft>
                <a:spcPts val="0"/>
              </a:spcAft>
              <a:buSzPts val="12800"/>
              <a:buNone/>
              <a:defRPr sz="12800"/>
            </a:lvl6pPr>
            <a:lvl7pPr lvl="6" rtl="0" algn="ctr">
              <a:lnSpc>
                <a:spcPct val="100000"/>
              </a:lnSpc>
              <a:spcBef>
                <a:spcPts val="0"/>
              </a:spcBef>
              <a:spcAft>
                <a:spcPts val="0"/>
              </a:spcAft>
              <a:buSzPts val="12800"/>
              <a:buNone/>
              <a:defRPr sz="12800"/>
            </a:lvl7pPr>
            <a:lvl8pPr lvl="7" rtl="0" algn="ctr">
              <a:lnSpc>
                <a:spcPct val="100000"/>
              </a:lnSpc>
              <a:spcBef>
                <a:spcPts val="0"/>
              </a:spcBef>
              <a:spcAft>
                <a:spcPts val="0"/>
              </a:spcAft>
              <a:buSzPts val="12800"/>
              <a:buNone/>
              <a:defRPr sz="12800"/>
            </a:lvl8pPr>
            <a:lvl9pPr lvl="8" rtl="0" algn="ctr">
              <a:lnSpc>
                <a:spcPct val="100000"/>
              </a:lnSpc>
              <a:spcBef>
                <a:spcPts val="0"/>
              </a:spcBef>
              <a:spcAft>
                <a:spcPts val="0"/>
              </a:spcAft>
              <a:buSzPts val="12800"/>
              <a:buNone/>
              <a:defRPr sz="12800"/>
            </a:lvl9pPr>
          </a:lstStyle>
          <a:p>
            <a:r>
              <a:t>xx%</a:t>
            </a:r>
          </a:p>
        </p:txBody>
      </p:sp>
      <p:sp>
        <p:nvSpPr>
          <p:cNvPr id="134" name="Google Shape;134;p35"/>
          <p:cNvSpPr txBox="1"/>
          <p:nvPr>
            <p:ph idx="1" type="body"/>
          </p:nvPr>
        </p:nvSpPr>
        <p:spPr>
          <a:xfrm>
            <a:off x="311706" y="3152144"/>
            <a:ext cx="8520900" cy="1300800"/>
          </a:xfrm>
          <a:prstGeom prst="rect">
            <a:avLst/>
          </a:prstGeom>
          <a:noFill/>
          <a:ln>
            <a:noFill/>
          </a:ln>
        </p:spPr>
        <p:txBody>
          <a:bodyPr anchorCtr="0" anchor="t" bIns="97375" lIns="97375" spcFirstLastPara="1" rIns="97375" wrap="square" tIns="97375">
            <a:normAutofit/>
          </a:bodyPr>
          <a:lstStyle>
            <a:lvl1pPr indent="-355600" lvl="0" marL="457200" rtl="0" algn="ctr">
              <a:lnSpc>
                <a:spcPct val="115000"/>
              </a:lnSpc>
              <a:spcBef>
                <a:spcPts val="0"/>
              </a:spcBef>
              <a:spcAft>
                <a:spcPts val="0"/>
              </a:spcAft>
              <a:buSzPts val="2000"/>
              <a:buChar char="●"/>
              <a:defRPr/>
            </a:lvl1pPr>
            <a:lvl2pPr indent="-323850" lvl="1" marL="914400" rtl="0" algn="ctr">
              <a:lnSpc>
                <a:spcPct val="115000"/>
              </a:lnSpc>
              <a:spcBef>
                <a:spcPts val="0"/>
              </a:spcBef>
              <a:spcAft>
                <a:spcPts val="0"/>
              </a:spcAft>
              <a:buSzPts val="1500"/>
              <a:buChar char="○"/>
              <a:defRPr/>
            </a:lvl2pPr>
            <a:lvl3pPr indent="-323850" lvl="2" marL="1371600" rtl="0" algn="ctr">
              <a:lnSpc>
                <a:spcPct val="115000"/>
              </a:lnSpc>
              <a:spcBef>
                <a:spcPts val="0"/>
              </a:spcBef>
              <a:spcAft>
                <a:spcPts val="0"/>
              </a:spcAft>
              <a:buSzPts val="1500"/>
              <a:buChar char="■"/>
              <a:defRPr/>
            </a:lvl3pPr>
            <a:lvl4pPr indent="-323850" lvl="3" marL="1828800" rtl="0" algn="ctr">
              <a:lnSpc>
                <a:spcPct val="115000"/>
              </a:lnSpc>
              <a:spcBef>
                <a:spcPts val="0"/>
              </a:spcBef>
              <a:spcAft>
                <a:spcPts val="0"/>
              </a:spcAft>
              <a:buSzPts val="1500"/>
              <a:buChar char="●"/>
              <a:defRPr/>
            </a:lvl4pPr>
            <a:lvl5pPr indent="-323850" lvl="4" marL="2286000" rtl="0" algn="ctr">
              <a:lnSpc>
                <a:spcPct val="115000"/>
              </a:lnSpc>
              <a:spcBef>
                <a:spcPts val="0"/>
              </a:spcBef>
              <a:spcAft>
                <a:spcPts val="0"/>
              </a:spcAft>
              <a:buSzPts val="1500"/>
              <a:buChar char="○"/>
              <a:defRPr/>
            </a:lvl5pPr>
            <a:lvl6pPr indent="-323850" lvl="5" marL="2743200" rtl="0" algn="ctr">
              <a:lnSpc>
                <a:spcPct val="115000"/>
              </a:lnSpc>
              <a:spcBef>
                <a:spcPts val="0"/>
              </a:spcBef>
              <a:spcAft>
                <a:spcPts val="0"/>
              </a:spcAft>
              <a:buSzPts val="1500"/>
              <a:buChar char="■"/>
              <a:defRPr/>
            </a:lvl6pPr>
            <a:lvl7pPr indent="-323850" lvl="6" marL="3200400" rtl="0" algn="ctr">
              <a:lnSpc>
                <a:spcPct val="115000"/>
              </a:lnSpc>
              <a:spcBef>
                <a:spcPts val="0"/>
              </a:spcBef>
              <a:spcAft>
                <a:spcPts val="0"/>
              </a:spcAft>
              <a:buSzPts val="1500"/>
              <a:buChar char="●"/>
              <a:defRPr/>
            </a:lvl7pPr>
            <a:lvl8pPr indent="-323850" lvl="7" marL="3657600" rtl="0" algn="ctr">
              <a:lnSpc>
                <a:spcPct val="115000"/>
              </a:lnSpc>
              <a:spcBef>
                <a:spcPts val="0"/>
              </a:spcBef>
              <a:spcAft>
                <a:spcPts val="0"/>
              </a:spcAft>
              <a:buSzPts val="1500"/>
              <a:buChar char="○"/>
              <a:defRPr/>
            </a:lvl8pPr>
            <a:lvl9pPr indent="-323850" lvl="8" marL="4114800" rtl="0" algn="ctr">
              <a:lnSpc>
                <a:spcPct val="115000"/>
              </a:lnSpc>
              <a:spcBef>
                <a:spcPts val="0"/>
              </a:spcBef>
              <a:spcAft>
                <a:spcPts val="0"/>
              </a:spcAft>
              <a:buSzPts val="1500"/>
              <a:buChar char="■"/>
              <a:defRPr/>
            </a:lvl9pPr>
          </a:lstStyle>
          <a:p/>
        </p:txBody>
      </p:sp>
      <p:sp>
        <p:nvSpPr>
          <p:cNvPr id="135" name="Google Shape;135;p35"/>
          <p:cNvSpPr txBox="1"/>
          <p:nvPr>
            <p:ph idx="12" type="sldNum"/>
          </p:nvPr>
        </p:nvSpPr>
        <p:spPr>
          <a:xfrm>
            <a:off x="8472622" y="4663097"/>
            <a:ext cx="548700" cy="393600"/>
          </a:xfrm>
          <a:prstGeom prst="rect">
            <a:avLst/>
          </a:prstGeom>
          <a:noFill/>
          <a:ln>
            <a:noFill/>
          </a:ln>
        </p:spPr>
        <p:txBody>
          <a:bodyPr anchorCtr="0" anchor="ctr" bIns="97375" lIns="97375" spcFirstLastPara="1" rIns="97375" wrap="square" tIns="97375">
            <a:normAutofit/>
          </a:bodyPr>
          <a:lstStyle>
            <a:lvl1pPr indent="0" lvl="0"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ulo y subtitulo">
  <p:cSld name="Titulo y subtitulo">
    <p:spTree>
      <p:nvGrpSpPr>
        <p:cNvPr id="136" name="Shape 136"/>
        <p:cNvGrpSpPr/>
        <p:nvPr/>
      </p:nvGrpSpPr>
      <p:grpSpPr>
        <a:xfrm>
          <a:off x="0" y="0"/>
          <a:ext cx="0" cy="0"/>
          <a:chOff x="0" y="0"/>
          <a:chExt cx="0" cy="0"/>
        </a:xfrm>
      </p:grpSpPr>
      <p:sp>
        <p:nvSpPr>
          <p:cNvPr id="137" name="Google Shape;137;p36"/>
          <p:cNvSpPr/>
          <p:nvPr/>
        </p:nvSpPr>
        <p:spPr>
          <a:xfrm>
            <a:off x="0" y="276218"/>
            <a:ext cx="4050000" cy="540000"/>
          </a:xfrm>
          <a:prstGeom prst="rect">
            <a:avLst/>
          </a:prstGeom>
          <a:solidFill>
            <a:schemeClr val="accent4"/>
          </a:solidFill>
          <a:ln>
            <a:noFill/>
          </a:ln>
        </p:spPr>
        <p:txBody>
          <a:bodyPr anchorCtr="0" anchor="ctr" bIns="36500" lIns="73025" spcFirstLastPara="1" rIns="73025" wrap="square" tIns="365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138" name="Google Shape;138;p36"/>
          <p:cNvSpPr txBox="1"/>
          <p:nvPr>
            <p:ph type="title"/>
          </p:nvPr>
        </p:nvSpPr>
        <p:spPr>
          <a:xfrm>
            <a:off x="278611" y="276218"/>
            <a:ext cx="3609900" cy="317700"/>
          </a:xfrm>
          <a:prstGeom prst="rect">
            <a:avLst/>
          </a:prstGeom>
          <a:noFill/>
          <a:ln>
            <a:noFill/>
          </a:ln>
        </p:spPr>
        <p:txBody>
          <a:bodyPr anchorCtr="0" anchor="ctr" bIns="36500" lIns="73025" spcFirstLastPara="1" rIns="73025" wrap="square" tIns="36500">
            <a:normAutofit/>
          </a:bodyPr>
          <a:lstStyle>
            <a:lvl1pPr lvl="0" rtl="0" algn="l">
              <a:lnSpc>
                <a:spcPct val="90000"/>
              </a:lnSpc>
              <a:spcBef>
                <a:spcPts val="0"/>
              </a:spcBef>
              <a:spcAft>
                <a:spcPts val="0"/>
              </a:spcAft>
              <a:buClr>
                <a:schemeClr val="lt1"/>
              </a:buClr>
              <a:buSzPts val="1200"/>
              <a:buFont typeface="Montserrat SemiBold"/>
              <a:buNone/>
              <a:defRPr sz="1200">
                <a:solidFill>
                  <a:schemeClr val="lt1"/>
                </a:solidFill>
                <a:latin typeface="Montserrat SemiBold"/>
                <a:ea typeface="Montserrat SemiBold"/>
                <a:cs typeface="Montserrat SemiBold"/>
                <a:sym typeface="Montserrat SemiBold"/>
              </a:defRPr>
            </a:lvl1pPr>
            <a:lvl2pPr lvl="1" rtl="0" algn="l">
              <a:lnSpc>
                <a:spcPct val="100000"/>
              </a:lnSpc>
              <a:spcBef>
                <a:spcPts val="0"/>
              </a:spcBef>
              <a:spcAft>
                <a:spcPts val="0"/>
              </a:spcAft>
              <a:buSzPts val="1200"/>
              <a:buNone/>
              <a:defRPr/>
            </a:lvl2pPr>
            <a:lvl3pPr lvl="2" rtl="0" algn="l">
              <a:lnSpc>
                <a:spcPct val="100000"/>
              </a:lnSpc>
              <a:spcBef>
                <a:spcPts val="0"/>
              </a:spcBef>
              <a:spcAft>
                <a:spcPts val="0"/>
              </a:spcAft>
              <a:buSzPts val="1200"/>
              <a:buNone/>
              <a:defRPr/>
            </a:lvl3pPr>
            <a:lvl4pPr lvl="3" rtl="0" algn="l">
              <a:lnSpc>
                <a:spcPct val="100000"/>
              </a:lnSpc>
              <a:spcBef>
                <a:spcPts val="0"/>
              </a:spcBef>
              <a:spcAft>
                <a:spcPts val="0"/>
              </a:spcAft>
              <a:buSzPts val="1200"/>
              <a:buNone/>
              <a:defRPr/>
            </a:lvl4pPr>
            <a:lvl5pPr lvl="4" rtl="0" algn="l">
              <a:lnSpc>
                <a:spcPct val="100000"/>
              </a:lnSpc>
              <a:spcBef>
                <a:spcPts val="0"/>
              </a:spcBef>
              <a:spcAft>
                <a:spcPts val="0"/>
              </a:spcAft>
              <a:buSzPts val="1200"/>
              <a:buNone/>
              <a:defRPr/>
            </a:lvl5pPr>
            <a:lvl6pPr lvl="5" rtl="0" algn="l">
              <a:lnSpc>
                <a:spcPct val="100000"/>
              </a:lnSpc>
              <a:spcBef>
                <a:spcPts val="0"/>
              </a:spcBef>
              <a:spcAft>
                <a:spcPts val="0"/>
              </a:spcAft>
              <a:buSzPts val="1200"/>
              <a:buNone/>
              <a:defRPr/>
            </a:lvl6pPr>
            <a:lvl7pPr lvl="6" rtl="0" algn="l">
              <a:lnSpc>
                <a:spcPct val="100000"/>
              </a:lnSpc>
              <a:spcBef>
                <a:spcPts val="0"/>
              </a:spcBef>
              <a:spcAft>
                <a:spcPts val="0"/>
              </a:spcAft>
              <a:buSzPts val="1200"/>
              <a:buNone/>
              <a:defRPr/>
            </a:lvl7pPr>
            <a:lvl8pPr lvl="7" rtl="0" algn="l">
              <a:lnSpc>
                <a:spcPct val="100000"/>
              </a:lnSpc>
              <a:spcBef>
                <a:spcPts val="0"/>
              </a:spcBef>
              <a:spcAft>
                <a:spcPts val="0"/>
              </a:spcAft>
              <a:buSzPts val="1200"/>
              <a:buNone/>
              <a:defRPr/>
            </a:lvl8pPr>
            <a:lvl9pPr lvl="8" rtl="0" algn="l">
              <a:lnSpc>
                <a:spcPct val="100000"/>
              </a:lnSpc>
              <a:spcBef>
                <a:spcPts val="0"/>
              </a:spcBef>
              <a:spcAft>
                <a:spcPts val="0"/>
              </a:spcAft>
              <a:buSzPts val="1200"/>
              <a:buNone/>
              <a:defRPr/>
            </a:lvl9pPr>
          </a:lstStyle>
          <a:p/>
        </p:txBody>
      </p:sp>
      <p:sp>
        <p:nvSpPr>
          <p:cNvPr id="139" name="Google Shape;139;p36"/>
          <p:cNvSpPr txBox="1"/>
          <p:nvPr>
            <p:ph idx="1" type="body"/>
          </p:nvPr>
        </p:nvSpPr>
        <p:spPr>
          <a:xfrm>
            <a:off x="278613" y="593874"/>
            <a:ext cx="2970900" cy="222300"/>
          </a:xfrm>
          <a:prstGeom prst="rect">
            <a:avLst/>
          </a:prstGeom>
          <a:noFill/>
          <a:ln>
            <a:noFill/>
          </a:ln>
        </p:spPr>
        <p:txBody>
          <a:bodyPr anchorCtr="0" anchor="t" bIns="36500" lIns="73025" spcFirstLastPara="1" rIns="73025" wrap="square" tIns="36500">
            <a:normAutofit/>
          </a:bodyPr>
          <a:lstStyle>
            <a:lvl1pPr indent="-228600" lvl="0" marL="457200" rtl="0" algn="l">
              <a:lnSpc>
                <a:spcPct val="90000"/>
              </a:lnSpc>
              <a:spcBef>
                <a:spcPts val="800"/>
              </a:spcBef>
              <a:spcAft>
                <a:spcPts val="0"/>
              </a:spcAft>
              <a:buClr>
                <a:schemeClr val="lt1"/>
              </a:buClr>
              <a:buSzPts val="800"/>
              <a:buNone/>
              <a:defRPr sz="800">
                <a:solidFill>
                  <a:schemeClr val="lt1"/>
                </a:solidFill>
                <a:latin typeface="Montserrat"/>
                <a:ea typeface="Montserrat"/>
                <a:cs typeface="Montserrat"/>
                <a:sym typeface="Montserrat"/>
              </a:defRPr>
            </a:lvl1pPr>
            <a:lvl2pPr indent="-228600" lvl="1" marL="914400" rtl="0" algn="l">
              <a:lnSpc>
                <a:spcPct val="90000"/>
              </a:lnSpc>
              <a:spcBef>
                <a:spcPts val="400"/>
              </a:spcBef>
              <a:spcAft>
                <a:spcPts val="0"/>
              </a:spcAft>
              <a:buClr>
                <a:srgbClr val="888888"/>
              </a:buClr>
              <a:buSzPts val="1600"/>
              <a:buNone/>
              <a:defRPr sz="1600">
                <a:solidFill>
                  <a:srgbClr val="888888"/>
                </a:solidFill>
              </a:defRPr>
            </a:lvl2pPr>
            <a:lvl3pPr indent="-228600" lvl="2" marL="1371600" rtl="0" algn="l">
              <a:lnSpc>
                <a:spcPct val="90000"/>
              </a:lnSpc>
              <a:spcBef>
                <a:spcPts val="400"/>
              </a:spcBef>
              <a:spcAft>
                <a:spcPts val="0"/>
              </a:spcAft>
              <a:buClr>
                <a:srgbClr val="888888"/>
              </a:buClr>
              <a:buSzPts val="1400"/>
              <a:buNone/>
              <a:defRPr sz="1400">
                <a:solidFill>
                  <a:srgbClr val="888888"/>
                </a:solidFill>
              </a:defRPr>
            </a:lvl3pPr>
            <a:lvl4pPr indent="-228600" lvl="3" marL="1828800" rtl="0" algn="l">
              <a:lnSpc>
                <a:spcPct val="90000"/>
              </a:lnSpc>
              <a:spcBef>
                <a:spcPts val="400"/>
              </a:spcBef>
              <a:spcAft>
                <a:spcPts val="0"/>
              </a:spcAft>
              <a:buClr>
                <a:srgbClr val="888888"/>
              </a:buClr>
              <a:buSzPts val="1300"/>
              <a:buNone/>
              <a:defRPr sz="1300">
                <a:solidFill>
                  <a:srgbClr val="888888"/>
                </a:solidFill>
              </a:defRPr>
            </a:lvl4pPr>
            <a:lvl5pPr indent="-228600" lvl="4" marL="2286000" rtl="0" algn="l">
              <a:lnSpc>
                <a:spcPct val="90000"/>
              </a:lnSpc>
              <a:spcBef>
                <a:spcPts val="400"/>
              </a:spcBef>
              <a:spcAft>
                <a:spcPts val="0"/>
              </a:spcAft>
              <a:buClr>
                <a:srgbClr val="888888"/>
              </a:buClr>
              <a:buSzPts val="1300"/>
              <a:buNone/>
              <a:defRPr sz="1300">
                <a:solidFill>
                  <a:srgbClr val="888888"/>
                </a:solidFill>
              </a:defRPr>
            </a:lvl5pPr>
            <a:lvl6pPr indent="-228600" lvl="5" marL="2743200" rtl="0" algn="l">
              <a:lnSpc>
                <a:spcPct val="90000"/>
              </a:lnSpc>
              <a:spcBef>
                <a:spcPts val="400"/>
              </a:spcBef>
              <a:spcAft>
                <a:spcPts val="0"/>
              </a:spcAft>
              <a:buClr>
                <a:srgbClr val="888888"/>
              </a:buClr>
              <a:buSzPts val="1300"/>
              <a:buNone/>
              <a:defRPr sz="1300">
                <a:solidFill>
                  <a:srgbClr val="888888"/>
                </a:solidFill>
              </a:defRPr>
            </a:lvl6pPr>
            <a:lvl7pPr indent="-228600" lvl="6" marL="3200400" rtl="0" algn="l">
              <a:lnSpc>
                <a:spcPct val="90000"/>
              </a:lnSpc>
              <a:spcBef>
                <a:spcPts val="400"/>
              </a:spcBef>
              <a:spcAft>
                <a:spcPts val="0"/>
              </a:spcAft>
              <a:buClr>
                <a:srgbClr val="888888"/>
              </a:buClr>
              <a:buSzPts val="1300"/>
              <a:buNone/>
              <a:defRPr sz="1300">
                <a:solidFill>
                  <a:srgbClr val="888888"/>
                </a:solidFill>
              </a:defRPr>
            </a:lvl7pPr>
            <a:lvl8pPr indent="-228600" lvl="7" marL="3657600" rtl="0" algn="l">
              <a:lnSpc>
                <a:spcPct val="90000"/>
              </a:lnSpc>
              <a:spcBef>
                <a:spcPts val="400"/>
              </a:spcBef>
              <a:spcAft>
                <a:spcPts val="0"/>
              </a:spcAft>
              <a:buClr>
                <a:srgbClr val="888888"/>
              </a:buClr>
              <a:buSzPts val="1300"/>
              <a:buNone/>
              <a:defRPr sz="1300">
                <a:solidFill>
                  <a:srgbClr val="888888"/>
                </a:solidFill>
              </a:defRPr>
            </a:lvl8pPr>
            <a:lvl9pPr indent="-228600" lvl="8" marL="4114800" rtl="0" algn="l">
              <a:lnSpc>
                <a:spcPct val="90000"/>
              </a:lnSpc>
              <a:spcBef>
                <a:spcPts val="400"/>
              </a:spcBef>
              <a:spcAft>
                <a:spcPts val="0"/>
              </a:spcAft>
              <a:buClr>
                <a:srgbClr val="888888"/>
              </a:buClr>
              <a:buSzPts val="1300"/>
              <a:buNone/>
              <a:defRPr sz="1300">
                <a:solidFill>
                  <a:srgbClr val="888888"/>
                </a:solidFill>
              </a:defRPr>
            </a:lvl9pPr>
          </a:lstStyle>
          <a:p/>
        </p:txBody>
      </p:sp>
      <p:pic>
        <p:nvPicPr>
          <p:cNvPr descr="Logotipo&#10;&#10;Descripción generada automáticamente" id="140" name="Google Shape;140;p36"/>
          <p:cNvPicPr preferRelativeResize="0"/>
          <p:nvPr/>
        </p:nvPicPr>
        <p:blipFill rotWithShape="1">
          <a:blip r:embed="rId2">
            <a:alphaModFix/>
          </a:blip>
          <a:srcRect b="35788" l="0" r="0" t="25398"/>
          <a:stretch/>
        </p:blipFill>
        <p:spPr>
          <a:xfrm>
            <a:off x="7059842" y="4580983"/>
            <a:ext cx="1805719" cy="276218"/>
          </a:xfrm>
          <a:prstGeom prst="rect">
            <a:avLst/>
          </a:prstGeom>
          <a:noFill/>
          <a:ln>
            <a:noFill/>
          </a:ln>
        </p:spPr>
      </p:pic>
      <p:sp>
        <p:nvSpPr>
          <p:cNvPr id="141" name="Google Shape;141;p36"/>
          <p:cNvSpPr txBox="1"/>
          <p:nvPr/>
        </p:nvSpPr>
        <p:spPr>
          <a:xfrm>
            <a:off x="6171089" y="4580983"/>
            <a:ext cx="1134900" cy="320100"/>
          </a:xfrm>
          <a:prstGeom prst="rect">
            <a:avLst/>
          </a:prstGeom>
          <a:noFill/>
          <a:ln>
            <a:noFill/>
          </a:ln>
        </p:spPr>
        <p:txBody>
          <a:bodyPr anchorCtr="0" anchor="t" bIns="36500" lIns="73025" spcFirstLastPara="1" rIns="73025" wrap="square" tIns="36500">
            <a:spAutoFit/>
          </a:bodyPr>
          <a:lstStyle/>
          <a:p>
            <a:pPr indent="0" lvl="0" marL="0" marR="0" rtl="0" algn="l">
              <a:lnSpc>
                <a:spcPct val="100000"/>
              </a:lnSpc>
              <a:spcBef>
                <a:spcPts val="0"/>
              </a:spcBef>
              <a:spcAft>
                <a:spcPts val="0"/>
              </a:spcAft>
              <a:buClr>
                <a:srgbClr val="000000"/>
              </a:buClr>
              <a:buSzPts val="1600"/>
              <a:buFont typeface="Arial"/>
              <a:buNone/>
            </a:pPr>
            <a:r>
              <a:rPr b="1" i="0" lang="es" sz="1600" u="none" cap="none" strike="noStrike">
                <a:solidFill>
                  <a:schemeClr val="accent3"/>
                </a:solidFill>
                <a:latin typeface="Montserrat"/>
                <a:ea typeface="Montserrat"/>
                <a:cs typeface="Montserrat"/>
                <a:sym typeface="Montserrat"/>
              </a:rPr>
              <a:t>PUMOT </a:t>
            </a:r>
            <a:r>
              <a:rPr b="0" i="0" lang="es" sz="1600" u="none" cap="none" strike="noStrike">
                <a:solidFill>
                  <a:schemeClr val="accent3"/>
                </a:solidFill>
                <a:latin typeface="Montserrat Light"/>
                <a:ea typeface="Montserrat Light"/>
                <a:cs typeface="Montserrat Light"/>
                <a:sym typeface="Montserrat Light"/>
              </a:rPr>
              <a:t>|</a:t>
            </a:r>
            <a:endParaRPr b="0" i="0" sz="12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ítulo y objetos" type="obj">
  <p:cSld name="OBJECT">
    <p:spTree>
      <p:nvGrpSpPr>
        <p:cNvPr id="142" name="Shape 142"/>
        <p:cNvGrpSpPr/>
        <p:nvPr/>
      </p:nvGrpSpPr>
      <p:grpSpPr>
        <a:xfrm>
          <a:off x="0" y="0"/>
          <a:ext cx="0" cy="0"/>
          <a:chOff x="0" y="0"/>
          <a:chExt cx="0" cy="0"/>
        </a:xfrm>
      </p:grpSpPr>
      <p:sp>
        <p:nvSpPr>
          <p:cNvPr id="143" name="Google Shape;143;p37"/>
          <p:cNvSpPr txBox="1"/>
          <p:nvPr>
            <p:ph type="title"/>
          </p:nvPr>
        </p:nvSpPr>
        <p:spPr>
          <a:xfrm>
            <a:off x="340538" y="0"/>
            <a:ext cx="6194100" cy="994200"/>
          </a:xfrm>
          <a:prstGeom prst="rect">
            <a:avLst/>
          </a:prstGeom>
          <a:noFill/>
          <a:ln>
            <a:noFill/>
          </a:ln>
        </p:spPr>
        <p:txBody>
          <a:bodyPr anchorCtr="0" anchor="ctr" bIns="34500" lIns="69000" spcFirstLastPara="1" rIns="69000" wrap="square" tIns="34500">
            <a:normAutofit/>
          </a:bodyPr>
          <a:lstStyle>
            <a:lvl1pPr lvl="0" rtl="0" algn="l">
              <a:lnSpc>
                <a:spcPct val="90000"/>
              </a:lnSpc>
              <a:spcBef>
                <a:spcPts val="0"/>
              </a:spcBef>
              <a:spcAft>
                <a:spcPts val="0"/>
              </a:spcAft>
              <a:buClr>
                <a:srgbClr val="691B33"/>
              </a:buClr>
              <a:buSzPts val="1100"/>
              <a:buFont typeface="Montserrat ExtraBold"/>
              <a:buNone/>
              <a:defRPr sz="1100">
                <a:solidFill>
                  <a:srgbClr val="691B33"/>
                </a:solidFill>
                <a:latin typeface="Montserrat ExtraBold"/>
                <a:ea typeface="Montserrat ExtraBold"/>
                <a:cs typeface="Montserrat ExtraBold"/>
                <a:sym typeface="Montserrat ExtraBold"/>
              </a:defRPr>
            </a:lvl1pPr>
            <a:lvl2pPr lvl="1" rtl="0" algn="l">
              <a:lnSpc>
                <a:spcPct val="100000"/>
              </a:lnSpc>
              <a:spcBef>
                <a:spcPts val="0"/>
              </a:spcBef>
              <a:spcAft>
                <a:spcPts val="0"/>
              </a:spcAft>
              <a:buSzPts val="3000"/>
              <a:buNone/>
              <a:defRPr sz="1100"/>
            </a:lvl2pPr>
            <a:lvl3pPr lvl="2" rtl="0" algn="l">
              <a:lnSpc>
                <a:spcPct val="100000"/>
              </a:lnSpc>
              <a:spcBef>
                <a:spcPts val="0"/>
              </a:spcBef>
              <a:spcAft>
                <a:spcPts val="0"/>
              </a:spcAft>
              <a:buSzPts val="3000"/>
              <a:buNone/>
              <a:defRPr sz="1100"/>
            </a:lvl3pPr>
            <a:lvl4pPr lvl="3" rtl="0" algn="l">
              <a:lnSpc>
                <a:spcPct val="100000"/>
              </a:lnSpc>
              <a:spcBef>
                <a:spcPts val="0"/>
              </a:spcBef>
              <a:spcAft>
                <a:spcPts val="0"/>
              </a:spcAft>
              <a:buSzPts val="3000"/>
              <a:buNone/>
              <a:defRPr sz="1100"/>
            </a:lvl4pPr>
            <a:lvl5pPr lvl="4" rtl="0" algn="l">
              <a:lnSpc>
                <a:spcPct val="100000"/>
              </a:lnSpc>
              <a:spcBef>
                <a:spcPts val="0"/>
              </a:spcBef>
              <a:spcAft>
                <a:spcPts val="0"/>
              </a:spcAft>
              <a:buSzPts val="3000"/>
              <a:buNone/>
              <a:defRPr sz="1100"/>
            </a:lvl5pPr>
            <a:lvl6pPr lvl="5" rtl="0" algn="l">
              <a:lnSpc>
                <a:spcPct val="100000"/>
              </a:lnSpc>
              <a:spcBef>
                <a:spcPts val="0"/>
              </a:spcBef>
              <a:spcAft>
                <a:spcPts val="0"/>
              </a:spcAft>
              <a:buSzPts val="3000"/>
              <a:buNone/>
              <a:defRPr sz="1100"/>
            </a:lvl6pPr>
            <a:lvl7pPr lvl="6" rtl="0" algn="l">
              <a:lnSpc>
                <a:spcPct val="100000"/>
              </a:lnSpc>
              <a:spcBef>
                <a:spcPts val="0"/>
              </a:spcBef>
              <a:spcAft>
                <a:spcPts val="0"/>
              </a:spcAft>
              <a:buSzPts val="3000"/>
              <a:buNone/>
              <a:defRPr sz="1100"/>
            </a:lvl7pPr>
            <a:lvl8pPr lvl="7" rtl="0" algn="l">
              <a:lnSpc>
                <a:spcPct val="100000"/>
              </a:lnSpc>
              <a:spcBef>
                <a:spcPts val="0"/>
              </a:spcBef>
              <a:spcAft>
                <a:spcPts val="0"/>
              </a:spcAft>
              <a:buSzPts val="3000"/>
              <a:buNone/>
              <a:defRPr sz="1100"/>
            </a:lvl8pPr>
            <a:lvl9pPr lvl="8" rtl="0" algn="l">
              <a:lnSpc>
                <a:spcPct val="100000"/>
              </a:lnSpc>
              <a:spcBef>
                <a:spcPts val="0"/>
              </a:spcBef>
              <a:spcAft>
                <a:spcPts val="0"/>
              </a:spcAft>
              <a:buSzPts val="3000"/>
              <a:buNone/>
              <a:defRPr sz="1100"/>
            </a:lvl9pPr>
          </a:lstStyle>
          <a:p/>
        </p:txBody>
      </p:sp>
      <p:sp>
        <p:nvSpPr>
          <p:cNvPr id="144" name="Google Shape;144;p37"/>
          <p:cNvSpPr txBox="1"/>
          <p:nvPr>
            <p:ph idx="1" type="body"/>
          </p:nvPr>
        </p:nvSpPr>
        <p:spPr>
          <a:xfrm>
            <a:off x="628650" y="1369219"/>
            <a:ext cx="7886700" cy="3263400"/>
          </a:xfrm>
          <a:prstGeom prst="rect">
            <a:avLst/>
          </a:prstGeom>
          <a:noFill/>
          <a:ln>
            <a:noFill/>
          </a:ln>
        </p:spPr>
        <p:txBody>
          <a:bodyPr anchorCtr="0" anchor="t" bIns="34500" lIns="69000" spcFirstLastPara="1" rIns="69000" wrap="square" tIns="34500">
            <a:normAutofit/>
          </a:bodyPr>
          <a:lstStyle>
            <a:lvl1pPr indent="-273050" lvl="0" marL="457200" rtl="0" algn="l">
              <a:lnSpc>
                <a:spcPct val="90000"/>
              </a:lnSpc>
              <a:spcBef>
                <a:spcPts val="700"/>
              </a:spcBef>
              <a:spcAft>
                <a:spcPts val="0"/>
              </a:spcAft>
              <a:buClr>
                <a:schemeClr val="dk1"/>
              </a:buClr>
              <a:buSzPts val="700"/>
              <a:buFont typeface="Montserrat"/>
              <a:buChar char="●"/>
              <a:defRPr b="1" sz="700">
                <a:latin typeface="Montserrat"/>
                <a:ea typeface="Montserrat"/>
                <a:cs typeface="Montserrat"/>
                <a:sym typeface="Montserrat"/>
              </a:defRPr>
            </a:lvl1pPr>
            <a:lvl2pPr indent="-317500" lvl="1" marL="914400" rtl="0" algn="l">
              <a:lnSpc>
                <a:spcPct val="90000"/>
              </a:lnSpc>
              <a:spcBef>
                <a:spcPts val="400"/>
              </a:spcBef>
              <a:spcAft>
                <a:spcPts val="0"/>
              </a:spcAft>
              <a:buClr>
                <a:schemeClr val="dk1"/>
              </a:buClr>
              <a:buSzPts val="1400"/>
              <a:buChar char="○"/>
              <a:defRPr/>
            </a:lvl2pPr>
            <a:lvl3pPr indent="-317500" lvl="2" marL="1371600" rtl="0" algn="l">
              <a:lnSpc>
                <a:spcPct val="90000"/>
              </a:lnSpc>
              <a:spcBef>
                <a:spcPts val="400"/>
              </a:spcBef>
              <a:spcAft>
                <a:spcPts val="0"/>
              </a:spcAft>
              <a:buClr>
                <a:schemeClr val="dk1"/>
              </a:buClr>
              <a:buSzPts val="1400"/>
              <a:buChar char="■"/>
              <a:defRPr/>
            </a:lvl3pPr>
            <a:lvl4pPr indent="-317500" lvl="3" marL="1828800" rtl="0" algn="l">
              <a:lnSpc>
                <a:spcPct val="90000"/>
              </a:lnSpc>
              <a:spcBef>
                <a:spcPts val="400"/>
              </a:spcBef>
              <a:spcAft>
                <a:spcPts val="0"/>
              </a:spcAft>
              <a:buClr>
                <a:schemeClr val="dk1"/>
              </a:buClr>
              <a:buSzPts val="1400"/>
              <a:buChar char="●"/>
              <a:defRPr/>
            </a:lvl4pPr>
            <a:lvl5pPr indent="-317500" lvl="4" marL="2286000" rtl="0" algn="l">
              <a:lnSpc>
                <a:spcPct val="90000"/>
              </a:lnSpc>
              <a:spcBef>
                <a:spcPts val="400"/>
              </a:spcBef>
              <a:spcAft>
                <a:spcPts val="0"/>
              </a:spcAft>
              <a:buClr>
                <a:schemeClr val="dk1"/>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
        <p:nvSpPr>
          <p:cNvPr id="145" name="Google Shape;145;p37"/>
          <p:cNvSpPr txBox="1"/>
          <p:nvPr>
            <p:ph idx="10" type="dt"/>
          </p:nvPr>
        </p:nvSpPr>
        <p:spPr>
          <a:xfrm>
            <a:off x="628650" y="4767263"/>
            <a:ext cx="2057400" cy="273900"/>
          </a:xfrm>
          <a:prstGeom prst="rect">
            <a:avLst/>
          </a:prstGeom>
          <a:noFill/>
          <a:ln>
            <a:noFill/>
          </a:ln>
        </p:spPr>
        <p:txBody>
          <a:bodyPr anchorCtr="0" anchor="ctr" bIns="34500" lIns="69000" spcFirstLastPara="1" rIns="69000" wrap="square" tIns="34500">
            <a:noAutofit/>
          </a:bodyPr>
          <a:lstStyle>
            <a:lvl1pPr lvl="0"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9pPr>
          </a:lstStyle>
          <a:p/>
        </p:txBody>
      </p:sp>
      <p:sp>
        <p:nvSpPr>
          <p:cNvPr id="146" name="Google Shape;146;p37"/>
          <p:cNvSpPr txBox="1"/>
          <p:nvPr>
            <p:ph idx="11" type="ftr"/>
          </p:nvPr>
        </p:nvSpPr>
        <p:spPr>
          <a:xfrm>
            <a:off x="3028950" y="4767263"/>
            <a:ext cx="3086100" cy="273900"/>
          </a:xfrm>
          <a:prstGeom prst="rect">
            <a:avLst/>
          </a:prstGeom>
          <a:noFill/>
          <a:ln>
            <a:noFill/>
          </a:ln>
        </p:spPr>
        <p:txBody>
          <a:bodyPr anchorCtr="0" anchor="ctr" bIns="34500" lIns="69000" spcFirstLastPara="1" rIns="69000" wrap="square" tIns="34500">
            <a:noAutofit/>
          </a:bodyPr>
          <a:lstStyle>
            <a:lvl1pPr lvl="0" marR="0" rtl="0" algn="ctr">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9pPr>
          </a:lstStyle>
          <a:p/>
        </p:txBody>
      </p:sp>
      <p:sp>
        <p:nvSpPr>
          <p:cNvPr id="147" name="Google Shape;147;p37"/>
          <p:cNvSpPr txBox="1"/>
          <p:nvPr>
            <p:ph idx="12" type="sldNum"/>
          </p:nvPr>
        </p:nvSpPr>
        <p:spPr>
          <a:xfrm>
            <a:off x="6457950" y="4767263"/>
            <a:ext cx="2057400" cy="273900"/>
          </a:xfrm>
          <a:prstGeom prst="rect">
            <a:avLst/>
          </a:prstGeom>
          <a:noFill/>
          <a:ln>
            <a:noFill/>
          </a:ln>
        </p:spPr>
        <p:txBody>
          <a:bodyPr anchorCtr="0" anchor="ctr" bIns="34500" lIns="69000" spcFirstLastPara="1" rIns="69000" wrap="square" tIns="34500">
            <a:normAutofit/>
          </a:bodyPr>
          <a:lstStyle>
            <a:lvl1pPr indent="0" lvl="0"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s"/>
              <a:t>‹#›</a:t>
            </a:fld>
            <a:endParaRPr/>
          </a:p>
        </p:txBody>
      </p:sp>
      <p:sp>
        <p:nvSpPr>
          <p:cNvPr id="148" name="Google Shape;148;p37"/>
          <p:cNvSpPr/>
          <p:nvPr/>
        </p:nvSpPr>
        <p:spPr>
          <a:xfrm>
            <a:off x="-49181" y="0"/>
            <a:ext cx="175200" cy="893100"/>
          </a:xfrm>
          <a:prstGeom prst="rect">
            <a:avLst/>
          </a:prstGeom>
          <a:solidFill>
            <a:srgbClr val="691B33"/>
          </a:solidFill>
          <a:ln>
            <a:noFill/>
          </a:ln>
        </p:spPr>
        <p:txBody>
          <a:bodyPr anchorCtr="0" anchor="ctr" bIns="25875" lIns="51750" spcFirstLastPara="1" rIns="51750" wrap="square" tIns="25875">
            <a:noAutofit/>
          </a:bodyPr>
          <a:lstStyle/>
          <a:p>
            <a:pPr indent="0" lvl="0" marL="0" marR="0" rtl="0" algn="ctr">
              <a:lnSpc>
                <a:spcPct val="100000"/>
              </a:lnSpc>
              <a:spcBef>
                <a:spcPts val="0"/>
              </a:spcBef>
              <a:spcAft>
                <a:spcPts val="0"/>
              </a:spcAft>
              <a:buClr>
                <a:srgbClr val="000000"/>
              </a:buClr>
              <a:buSzPts val="800"/>
              <a:buFont typeface="Arial"/>
              <a:buNone/>
            </a:pPr>
            <a:r>
              <a:t/>
            </a:r>
            <a:endParaRPr b="0" i="0" sz="800" u="none" cap="none" strike="noStrike">
              <a:solidFill>
                <a:srgbClr val="FFFFFF"/>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3.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0" Type="http://schemas.openxmlformats.org/officeDocument/2006/relationships/slideLayout" Target="../slideLayouts/slideLayout32.xml"/><Relationship Id="rId13" Type="http://schemas.openxmlformats.org/officeDocument/2006/relationships/theme" Target="../theme/theme1.xml"/><Relationship Id="rId12" Type="http://schemas.openxmlformats.org/officeDocument/2006/relationships/slideLayout" Target="../slideLayouts/slideLayout34.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9" Type="http://schemas.openxmlformats.org/officeDocument/2006/relationships/slideLayout" Target="../slideLayouts/slideLayout31.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p:txBody>
      </p:sp>
      <p:sp>
        <p:nvSpPr>
          <p:cNvPr id="52" name="Google Shape;52;p13"/>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rtl="0">
              <a:lnSpc>
                <a:spcPct val="115000"/>
              </a:lnSpc>
              <a:spcBef>
                <a:spcPts val="0"/>
              </a:spcBef>
              <a:spcAft>
                <a:spcPts val="0"/>
              </a:spcAft>
              <a:buClr>
                <a:schemeClr val="dk2"/>
              </a:buClr>
              <a:buSzPts val="1800"/>
              <a:buChar char="●"/>
              <a:defRPr sz="1800">
                <a:solidFill>
                  <a:schemeClr val="dk2"/>
                </a:solidFill>
              </a:defRPr>
            </a:lvl1pPr>
            <a:lvl2pPr indent="-317500" lvl="1" marL="914400" rtl="0">
              <a:lnSpc>
                <a:spcPct val="115000"/>
              </a:lnSpc>
              <a:spcBef>
                <a:spcPts val="0"/>
              </a:spcBef>
              <a:spcAft>
                <a:spcPts val="0"/>
              </a:spcAft>
              <a:buClr>
                <a:schemeClr val="dk2"/>
              </a:buClr>
              <a:buSzPts val="1400"/>
              <a:buChar char="○"/>
              <a:defRPr>
                <a:solidFill>
                  <a:schemeClr val="dk2"/>
                </a:solidFill>
              </a:defRPr>
            </a:lvl2pPr>
            <a:lvl3pPr indent="-317500" lvl="2" marL="1371600" rtl="0">
              <a:lnSpc>
                <a:spcPct val="115000"/>
              </a:lnSpc>
              <a:spcBef>
                <a:spcPts val="0"/>
              </a:spcBef>
              <a:spcAft>
                <a:spcPts val="0"/>
              </a:spcAft>
              <a:buClr>
                <a:schemeClr val="dk2"/>
              </a:buClr>
              <a:buSzPts val="1400"/>
              <a:buChar char="■"/>
              <a:defRPr>
                <a:solidFill>
                  <a:schemeClr val="dk2"/>
                </a:solidFill>
              </a:defRPr>
            </a:lvl3pPr>
            <a:lvl4pPr indent="-317500" lvl="3" marL="1828800" rtl="0">
              <a:lnSpc>
                <a:spcPct val="115000"/>
              </a:lnSpc>
              <a:spcBef>
                <a:spcPts val="0"/>
              </a:spcBef>
              <a:spcAft>
                <a:spcPts val="0"/>
              </a:spcAft>
              <a:buClr>
                <a:schemeClr val="dk2"/>
              </a:buClr>
              <a:buSzPts val="1400"/>
              <a:buChar char="●"/>
              <a:defRPr>
                <a:solidFill>
                  <a:schemeClr val="dk2"/>
                </a:solidFill>
              </a:defRPr>
            </a:lvl4pPr>
            <a:lvl5pPr indent="-317500" lvl="4" marL="2286000" rtl="0">
              <a:lnSpc>
                <a:spcPct val="115000"/>
              </a:lnSpc>
              <a:spcBef>
                <a:spcPts val="0"/>
              </a:spcBef>
              <a:spcAft>
                <a:spcPts val="0"/>
              </a:spcAft>
              <a:buClr>
                <a:schemeClr val="dk2"/>
              </a:buClr>
              <a:buSzPts val="1400"/>
              <a:buChar char="○"/>
              <a:defRPr>
                <a:solidFill>
                  <a:schemeClr val="dk2"/>
                </a:solidFill>
              </a:defRPr>
            </a:lvl5pPr>
            <a:lvl6pPr indent="-317500" lvl="5" marL="2743200" rtl="0">
              <a:lnSpc>
                <a:spcPct val="115000"/>
              </a:lnSpc>
              <a:spcBef>
                <a:spcPts val="0"/>
              </a:spcBef>
              <a:spcAft>
                <a:spcPts val="0"/>
              </a:spcAft>
              <a:buClr>
                <a:schemeClr val="dk2"/>
              </a:buClr>
              <a:buSzPts val="1400"/>
              <a:buChar char="■"/>
              <a:defRPr>
                <a:solidFill>
                  <a:schemeClr val="dk2"/>
                </a:solidFill>
              </a:defRPr>
            </a:lvl6pPr>
            <a:lvl7pPr indent="-317500" lvl="6" marL="3200400" rtl="0">
              <a:lnSpc>
                <a:spcPct val="115000"/>
              </a:lnSpc>
              <a:spcBef>
                <a:spcPts val="0"/>
              </a:spcBef>
              <a:spcAft>
                <a:spcPts val="0"/>
              </a:spcAft>
              <a:buClr>
                <a:schemeClr val="dk2"/>
              </a:buClr>
              <a:buSzPts val="1400"/>
              <a:buChar char="●"/>
              <a:defRPr>
                <a:solidFill>
                  <a:schemeClr val="dk2"/>
                </a:solidFill>
              </a:defRPr>
            </a:lvl7pPr>
            <a:lvl8pPr indent="-317500" lvl="7" marL="3657600" rtl="0">
              <a:lnSpc>
                <a:spcPct val="115000"/>
              </a:lnSpc>
              <a:spcBef>
                <a:spcPts val="0"/>
              </a:spcBef>
              <a:spcAft>
                <a:spcPts val="0"/>
              </a:spcAft>
              <a:buClr>
                <a:schemeClr val="dk2"/>
              </a:buClr>
              <a:buSzPts val="1400"/>
              <a:buChar char="○"/>
              <a:defRPr>
                <a:solidFill>
                  <a:schemeClr val="dk2"/>
                </a:solidFill>
              </a:defRPr>
            </a:lvl8pPr>
            <a:lvl9pPr indent="-317500" lvl="8" marL="4114800" rtl="0">
              <a:lnSpc>
                <a:spcPct val="115000"/>
              </a:lnSpc>
              <a:spcBef>
                <a:spcPts val="0"/>
              </a:spcBef>
              <a:spcAft>
                <a:spcPts val="0"/>
              </a:spcAft>
              <a:buClr>
                <a:schemeClr val="dk2"/>
              </a:buClr>
              <a:buSzPts val="1400"/>
              <a:buChar char="■"/>
              <a:defRPr>
                <a:solidFill>
                  <a:schemeClr val="dk2"/>
                </a:solidFill>
              </a:defRPr>
            </a:lvl9pPr>
          </a:lstStyle>
          <a:p/>
        </p:txBody>
      </p:sp>
      <p:sp>
        <p:nvSpPr>
          <p:cNvPr id="53" name="Google Shape;53;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rtl="0" algn="r">
              <a:buNone/>
              <a:defRPr sz="1000">
                <a:solidFill>
                  <a:schemeClr val="dk2"/>
                </a:solidFill>
              </a:defRPr>
            </a:lvl1pPr>
            <a:lvl2pPr lvl="1" rtl="0" algn="r">
              <a:buNone/>
              <a:defRPr sz="1000">
                <a:solidFill>
                  <a:schemeClr val="dk2"/>
                </a:solidFill>
              </a:defRPr>
            </a:lvl2pPr>
            <a:lvl3pPr lvl="2" rtl="0" algn="r">
              <a:buNone/>
              <a:defRPr sz="1000">
                <a:solidFill>
                  <a:schemeClr val="dk2"/>
                </a:solidFill>
              </a:defRPr>
            </a:lvl3pPr>
            <a:lvl4pPr lvl="3" rtl="0" algn="r">
              <a:buNone/>
              <a:defRPr sz="1000">
                <a:solidFill>
                  <a:schemeClr val="dk2"/>
                </a:solidFill>
              </a:defRPr>
            </a:lvl4pPr>
            <a:lvl5pPr lvl="4" rtl="0" algn="r">
              <a:buNone/>
              <a:defRPr sz="1000">
                <a:solidFill>
                  <a:schemeClr val="dk2"/>
                </a:solidFill>
              </a:defRPr>
            </a:lvl5pPr>
            <a:lvl6pPr lvl="5" rtl="0" algn="r">
              <a:buNone/>
              <a:defRPr sz="1000">
                <a:solidFill>
                  <a:schemeClr val="dk2"/>
                </a:solidFill>
              </a:defRPr>
            </a:lvl6pPr>
            <a:lvl7pPr lvl="6" rtl="0" algn="r">
              <a:buNone/>
              <a:defRPr sz="1000">
                <a:solidFill>
                  <a:schemeClr val="dk2"/>
                </a:solidFill>
              </a:defRPr>
            </a:lvl7pPr>
            <a:lvl8pPr lvl="7" rtl="0" algn="r">
              <a:buNone/>
              <a:defRPr sz="1000">
                <a:solidFill>
                  <a:schemeClr val="dk2"/>
                </a:solidFill>
              </a:defRPr>
            </a:lvl8pPr>
            <a:lvl9pPr lvl="8" rtl="0" algn="r">
              <a:buNone/>
              <a:defRPr sz="1000">
                <a:solidFill>
                  <a:schemeClr val="dk2"/>
                </a:solidFill>
              </a:defRPr>
            </a:lvl9pPr>
          </a:lstStyle>
          <a:p>
            <a:pPr indent="0" lvl="0" marL="0" rtl="0" algn="r">
              <a:spcBef>
                <a:spcPts val="0"/>
              </a:spcBef>
              <a:spcAft>
                <a:spcPts val="0"/>
              </a:spcAft>
              <a:buNone/>
            </a:pPr>
            <a:fld id="{00000000-1234-1234-1234-123412341234}" type="slidenum">
              <a:rPr lang="es"/>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95" name="Shape 95"/>
        <p:cNvGrpSpPr/>
        <p:nvPr/>
      </p:nvGrpSpPr>
      <p:grpSpPr>
        <a:xfrm>
          <a:off x="0" y="0"/>
          <a:ext cx="0" cy="0"/>
          <a:chOff x="0" y="0"/>
          <a:chExt cx="0" cy="0"/>
        </a:xfrm>
      </p:grpSpPr>
      <p:sp>
        <p:nvSpPr>
          <p:cNvPr id="96" name="Google Shape;96;p25"/>
          <p:cNvSpPr txBox="1"/>
          <p:nvPr>
            <p:ph type="title"/>
          </p:nvPr>
        </p:nvSpPr>
        <p:spPr>
          <a:xfrm>
            <a:off x="311706" y="445013"/>
            <a:ext cx="8520900" cy="572700"/>
          </a:xfrm>
          <a:prstGeom prst="rect">
            <a:avLst/>
          </a:prstGeom>
          <a:noFill/>
          <a:ln>
            <a:noFill/>
          </a:ln>
        </p:spPr>
        <p:txBody>
          <a:bodyPr anchorCtr="0" anchor="t" bIns="97375" lIns="97375" spcFirstLastPara="1" rIns="97375" wrap="square" tIns="97375">
            <a:normAutofit/>
          </a:bodyPr>
          <a:lstStyle>
            <a:lvl1pPr lvl="0" marR="0" rtl="0" algn="l">
              <a:lnSpc>
                <a:spcPct val="100000"/>
              </a:lnSpc>
              <a:spcBef>
                <a:spcPts val="0"/>
              </a:spcBef>
              <a:spcAft>
                <a:spcPts val="0"/>
              </a:spcAft>
              <a:buClr>
                <a:schemeClr val="dk1"/>
              </a:buClr>
              <a:buSzPts val="3000"/>
              <a:buFont typeface="Arial"/>
              <a:buNone/>
              <a:defRPr b="0" i="0" sz="30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3000"/>
              <a:buFont typeface="Arial"/>
              <a:buNone/>
              <a:defRPr b="0" i="0" sz="30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3000"/>
              <a:buFont typeface="Arial"/>
              <a:buNone/>
              <a:defRPr b="0" i="0" sz="30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3000"/>
              <a:buFont typeface="Arial"/>
              <a:buNone/>
              <a:defRPr b="0" i="0" sz="30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3000"/>
              <a:buFont typeface="Arial"/>
              <a:buNone/>
              <a:defRPr b="0" i="0" sz="30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3000"/>
              <a:buFont typeface="Arial"/>
              <a:buNone/>
              <a:defRPr b="0" i="0" sz="30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3000"/>
              <a:buFont typeface="Arial"/>
              <a:buNone/>
              <a:defRPr b="0" i="0" sz="30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3000"/>
              <a:buFont typeface="Arial"/>
              <a:buNone/>
              <a:defRPr b="0" i="0" sz="30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3000"/>
              <a:buFont typeface="Arial"/>
              <a:buNone/>
              <a:defRPr b="0" i="0" sz="3000" u="none" cap="none" strike="noStrike">
                <a:solidFill>
                  <a:schemeClr val="dk1"/>
                </a:solidFill>
                <a:latin typeface="Arial"/>
                <a:ea typeface="Arial"/>
                <a:cs typeface="Arial"/>
                <a:sym typeface="Arial"/>
              </a:defRPr>
            </a:lvl9pPr>
          </a:lstStyle>
          <a:p/>
        </p:txBody>
      </p:sp>
      <p:sp>
        <p:nvSpPr>
          <p:cNvPr id="97" name="Google Shape;97;p25"/>
          <p:cNvSpPr txBox="1"/>
          <p:nvPr>
            <p:ph idx="1" type="body"/>
          </p:nvPr>
        </p:nvSpPr>
        <p:spPr>
          <a:xfrm>
            <a:off x="311706" y="1152446"/>
            <a:ext cx="8520900" cy="3416400"/>
          </a:xfrm>
          <a:prstGeom prst="rect">
            <a:avLst/>
          </a:prstGeom>
          <a:noFill/>
          <a:ln>
            <a:noFill/>
          </a:ln>
        </p:spPr>
        <p:txBody>
          <a:bodyPr anchorCtr="0" anchor="t" bIns="97375" lIns="97375" spcFirstLastPara="1" rIns="97375" wrap="square" tIns="97375">
            <a:normAutofit/>
          </a:bodyPr>
          <a:lstStyle>
            <a:lvl1pPr indent="-355600" lvl="0" marL="457200" marR="0" rtl="0" algn="l">
              <a:lnSpc>
                <a:spcPct val="115000"/>
              </a:lnSpc>
              <a:spcBef>
                <a:spcPts val="0"/>
              </a:spcBef>
              <a:spcAft>
                <a:spcPts val="0"/>
              </a:spcAft>
              <a:buClr>
                <a:schemeClr val="dk2"/>
              </a:buClr>
              <a:buSzPts val="2000"/>
              <a:buFont typeface="Arial"/>
              <a:buChar char="●"/>
              <a:defRPr b="0" i="0" sz="2000" u="none" cap="none" strike="noStrike">
                <a:solidFill>
                  <a:schemeClr val="dk2"/>
                </a:solidFill>
                <a:latin typeface="Arial"/>
                <a:ea typeface="Arial"/>
                <a:cs typeface="Arial"/>
                <a:sym typeface="Arial"/>
              </a:defRPr>
            </a:lvl1pPr>
            <a:lvl2pPr indent="-323850" lvl="1" marL="914400" marR="0" rtl="0" algn="l">
              <a:lnSpc>
                <a:spcPct val="115000"/>
              </a:lnSpc>
              <a:spcBef>
                <a:spcPts val="0"/>
              </a:spcBef>
              <a:spcAft>
                <a:spcPts val="0"/>
              </a:spcAft>
              <a:buClr>
                <a:schemeClr val="dk2"/>
              </a:buClr>
              <a:buSzPts val="1500"/>
              <a:buFont typeface="Arial"/>
              <a:buChar char="○"/>
              <a:defRPr b="0" i="0" sz="1500" u="none" cap="none" strike="noStrike">
                <a:solidFill>
                  <a:schemeClr val="dk2"/>
                </a:solidFill>
                <a:latin typeface="Arial"/>
                <a:ea typeface="Arial"/>
                <a:cs typeface="Arial"/>
                <a:sym typeface="Arial"/>
              </a:defRPr>
            </a:lvl2pPr>
            <a:lvl3pPr indent="-323850" lvl="2" marL="1371600" marR="0" rtl="0" algn="l">
              <a:lnSpc>
                <a:spcPct val="115000"/>
              </a:lnSpc>
              <a:spcBef>
                <a:spcPts val="0"/>
              </a:spcBef>
              <a:spcAft>
                <a:spcPts val="0"/>
              </a:spcAft>
              <a:buClr>
                <a:schemeClr val="dk2"/>
              </a:buClr>
              <a:buSzPts val="1500"/>
              <a:buFont typeface="Arial"/>
              <a:buChar char="■"/>
              <a:defRPr b="0" i="0" sz="1500" u="none" cap="none" strike="noStrike">
                <a:solidFill>
                  <a:schemeClr val="dk2"/>
                </a:solidFill>
                <a:latin typeface="Arial"/>
                <a:ea typeface="Arial"/>
                <a:cs typeface="Arial"/>
                <a:sym typeface="Arial"/>
              </a:defRPr>
            </a:lvl3pPr>
            <a:lvl4pPr indent="-323850" lvl="3" marL="1828800" marR="0" rtl="0" algn="l">
              <a:lnSpc>
                <a:spcPct val="115000"/>
              </a:lnSpc>
              <a:spcBef>
                <a:spcPts val="0"/>
              </a:spcBef>
              <a:spcAft>
                <a:spcPts val="0"/>
              </a:spcAft>
              <a:buClr>
                <a:schemeClr val="dk2"/>
              </a:buClr>
              <a:buSzPts val="1500"/>
              <a:buFont typeface="Arial"/>
              <a:buChar char="●"/>
              <a:defRPr b="0" i="0" sz="1500" u="none" cap="none" strike="noStrike">
                <a:solidFill>
                  <a:schemeClr val="dk2"/>
                </a:solidFill>
                <a:latin typeface="Arial"/>
                <a:ea typeface="Arial"/>
                <a:cs typeface="Arial"/>
                <a:sym typeface="Arial"/>
              </a:defRPr>
            </a:lvl4pPr>
            <a:lvl5pPr indent="-323850" lvl="4" marL="2286000" marR="0" rtl="0" algn="l">
              <a:lnSpc>
                <a:spcPct val="115000"/>
              </a:lnSpc>
              <a:spcBef>
                <a:spcPts val="0"/>
              </a:spcBef>
              <a:spcAft>
                <a:spcPts val="0"/>
              </a:spcAft>
              <a:buClr>
                <a:schemeClr val="dk2"/>
              </a:buClr>
              <a:buSzPts val="1500"/>
              <a:buFont typeface="Arial"/>
              <a:buChar char="○"/>
              <a:defRPr b="0" i="0" sz="1500" u="none" cap="none" strike="noStrike">
                <a:solidFill>
                  <a:schemeClr val="dk2"/>
                </a:solidFill>
                <a:latin typeface="Arial"/>
                <a:ea typeface="Arial"/>
                <a:cs typeface="Arial"/>
                <a:sym typeface="Arial"/>
              </a:defRPr>
            </a:lvl5pPr>
            <a:lvl6pPr indent="-323850" lvl="5" marL="2743200" marR="0" rtl="0" algn="l">
              <a:lnSpc>
                <a:spcPct val="115000"/>
              </a:lnSpc>
              <a:spcBef>
                <a:spcPts val="0"/>
              </a:spcBef>
              <a:spcAft>
                <a:spcPts val="0"/>
              </a:spcAft>
              <a:buClr>
                <a:schemeClr val="dk2"/>
              </a:buClr>
              <a:buSzPts val="1500"/>
              <a:buFont typeface="Arial"/>
              <a:buChar char="■"/>
              <a:defRPr b="0" i="0" sz="1500" u="none" cap="none" strike="noStrike">
                <a:solidFill>
                  <a:schemeClr val="dk2"/>
                </a:solidFill>
                <a:latin typeface="Arial"/>
                <a:ea typeface="Arial"/>
                <a:cs typeface="Arial"/>
                <a:sym typeface="Arial"/>
              </a:defRPr>
            </a:lvl6pPr>
            <a:lvl7pPr indent="-323850" lvl="6" marL="3200400" marR="0" rtl="0" algn="l">
              <a:lnSpc>
                <a:spcPct val="115000"/>
              </a:lnSpc>
              <a:spcBef>
                <a:spcPts val="0"/>
              </a:spcBef>
              <a:spcAft>
                <a:spcPts val="0"/>
              </a:spcAft>
              <a:buClr>
                <a:schemeClr val="dk2"/>
              </a:buClr>
              <a:buSzPts val="1500"/>
              <a:buFont typeface="Arial"/>
              <a:buChar char="●"/>
              <a:defRPr b="0" i="0" sz="1500" u="none" cap="none" strike="noStrike">
                <a:solidFill>
                  <a:schemeClr val="dk2"/>
                </a:solidFill>
                <a:latin typeface="Arial"/>
                <a:ea typeface="Arial"/>
                <a:cs typeface="Arial"/>
                <a:sym typeface="Arial"/>
              </a:defRPr>
            </a:lvl7pPr>
            <a:lvl8pPr indent="-323850" lvl="7" marL="3657600" marR="0" rtl="0" algn="l">
              <a:lnSpc>
                <a:spcPct val="115000"/>
              </a:lnSpc>
              <a:spcBef>
                <a:spcPts val="0"/>
              </a:spcBef>
              <a:spcAft>
                <a:spcPts val="0"/>
              </a:spcAft>
              <a:buClr>
                <a:schemeClr val="dk2"/>
              </a:buClr>
              <a:buSzPts val="1500"/>
              <a:buFont typeface="Arial"/>
              <a:buChar char="○"/>
              <a:defRPr b="0" i="0" sz="1500" u="none" cap="none" strike="noStrike">
                <a:solidFill>
                  <a:schemeClr val="dk2"/>
                </a:solidFill>
                <a:latin typeface="Arial"/>
                <a:ea typeface="Arial"/>
                <a:cs typeface="Arial"/>
                <a:sym typeface="Arial"/>
              </a:defRPr>
            </a:lvl8pPr>
            <a:lvl9pPr indent="-323850" lvl="8" marL="4114800" marR="0" rtl="0" algn="l">
              <a:lnSpc>
                <a:spcPct val="115000"/>
              </a:lnSpc>
              <a:spcBef>
                <a:spcPts val="0"/>
              </a:spcBef>
              <a:spcAft>
                <a:spcPts val="0"/>
              </a:spcAft>
              <a:buClr>
                <a:schemeClr val="dk2"/>
              </a:buClr>
              <a:buSzPts val="1500"/>
              <a:buFont typeface="Arial"/>
              <a:buChar char="■"/>
              <a:defRPr b="0" i="0" sz="1500" u="none" cap="none" strike="noStrike">
                <a:solidFill>
                  <a:schemeClr val="dk2"/>
                </a:solidFill>
                <a:latin typeface="Arial"/>
                <a:ea typeface="Arial"/>
                <a:cs typeface="Arial"/>
                <a:sym typeface="Arial"/>
              </a:defRPr>
            </a:lvl9pPr>
          </a:lstStyle>
          <a:p/>
        </p:txBody>
      </p:sp>
      <p:sp>
        <p:nvSpPr>
          <p:cNvPr id="98" name="Google Shape;98;p25"/>
          <p:cNvSpPr txBox="1"/>
          <p:nvPr>
            <p:ph idx="12" type="sldNum"/>
          </p:nvPr>
        </p:nvSpPr>
        <p:spPr>
          <a:xfrm>
            <a:off x="8472622" y="4663097"/>
            <a:ext cx="548700" cy="393600"/>
          </a:xfrm>
          <a:prstGeom prst="rect">
            <a:avLst/>
          </a:prstGeom>
          <a:noFill/>
          <a:ln>
            <a:noFill/>
          </a:ln>
        </p:spPr>
        <p:txBody>
          <a:bodyPr anchorCtr="0" anchor="ctr" bIns="97375" lIns="97375" spcFirstLastPara="1" rIns="97375" wrap="square" tIns="97375">
            <a:normAutofit/>
          </a:bodyPr>
          <a:lstStyle>
            <a:lvl1pPr indent="0" lvl="0"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100"/>
              <a:buFont typeface="Arial"/>
              <a:buNone/>
              <a:defRPr b="0" i="0" sz="11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s"/>
              <a:t>‹#›</a:t>
            </a:fld>
            <a:endParaRPr/>
          </a:p>
        </p:txBody>
      </p:sp>
    </p:spTree>
  </p:cSld>
  <p:clrMap accent1="accent1" accent2="accent2" accent3="accent3" accent4="accent4" accent5="accent5" accent6="accent6" bg1="lt1" bg2="dk2" tx1="dk1" tx2="lt2" folHlink="folHlink" hlink="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xml"/><Relationship Id="rId3" Type="http://schemas.openxmlformats.org/officeDocument/2006/relationships/image" Target="../media/image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0.xml"/><Relationship Id="rId3"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1.xml"/><Relationship Id="rId3" Type="http://schemas.openxmlformats.org/officeDocument/2006/relationships/image" Target="../media/image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2.xml"/><Relationship Id="rId3" Type="http://schemas.openxmlformats.org/officeDocument/2006/relationships/image" Target="../media/image8.png"/><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3.xml"/><Relationship Id="rId3" Type="http://schemas.openxmlformats.org/officeDocument/2006/relationships/image" Target="../media/image8.png"/><Relationship Id="rId4" Type="http://schemas.openxmlformats.org/officeDocument/2006/relationships/image" Target="../media/image27.png"/><Relationship Id="rId5" Type="http://schemas.openxmlformats.org/officeDocument/2006/relationships/image" Target="../media/image2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4.xml"/><Relationship Id="rId3" Type="http://schemas.openxmlformats.org/officeDocument/2006/relationships/image" Target="../media/image8.png"/><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xml"/><Relationship Id="rId3" Type="http://schemas.openxmlformats.org/officeDocument/2006/relationships/image" Target="../media/image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xml"/><Relationship Id="rId3" Type="http://schemas.openxmlformats.org/officeDocument/2006/relationships/image" Target="../media/image8.png"/><Relationship Id="rId4" Type="http://schemas.openxmlformats.org/officeDocument/2006/relationships/image" Target="../media/image13.png"/><Relationship Id="rId5" Type="http://schemas.openxmlformats.org/officeDocument/2006/relationships/image" Target="../media/image1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4.xml"/><Relationship Id="rId3"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5.xml"/><Relationship Id="rId3" Type="http://schemas.openxmlformats.org/officeDocument/2006/relationships/image" Target="../media/image8.png"/><Relationship Id="rId4" Type="http://schemas.openxmlformats.org/officeDocument/2006/relationships/image" Target="../media/image3.jpg"/><Relationship Id="rId5" Type="http://schemas.openxmlformats.org/officeDocument/2006/relationships/image" Target="../media/image10.jpg"/><Relationship Id="rId6" Type="http://schemas.openxmlformats.org/officeDocument/2006/relationships/image" Target="../media/image4.jpg"/><Relationship Id="rId7" Type="http://schemas.openxmlformats.org/officeDocument/2006/relationships/image" Target="../media/image18.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8.png"/><Relationship Id="rId4" Type="http://schemas.openxmlformats.org/officeDocument/2006/relationships/image" Target="../media/image5.png"/><Relationship Id="rId9" Type="http://schemas.openxmlformats.org/officeDocument/2006/relationships/image" Target="../media/image22.png"/><Relationship Id="rId5" Type="http://schemas.openxmlformats.org/officeDocument/2006/relationships/image" Target="../media/image9.png"/><Relationship Id="rId6" Type="http://schemas.openxmlformats.org/officeDocument/2006/relationships/image" Target="../media/image16.png"/><Relationship Id="rId7" Type="http://schemas.openxmlformats.org/officeDocument/2006/relationships/image" Target="../media/image19.png"/><Relationship Id="rId8" Type="http://schemas.openxmlformats.org/officeDocument/2006/relationships/image" Target="../media/image2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7.xml"/><Relationship Id="rId3" Type="http://schemas.openxmlformats.org/officeDocument/2006/relationships/image" Target="../media/image8.png"/><Relationship Id="rId4" Type="http://schemas.openxmlformats.org/officeDocument/2006/relationships/image" Target="../media/image24.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8.xml"/><Relationship Id="rId3" Type="http://schemas.openxmlformats.org/officeDocument/2006/relationships/image" Target="../media/image8.png"/><Relationship Id="rId4" Type="http://schemas.openxmlformats.org/officeDocument/2006/relationships/image" Target="../media/image21.png"/><Relationship Id="rId5" Type="http://schemas.openxmlformats.org/officeDocument/2006/relationships/image" Target="../media/image24.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9.xml"/><Relationship Id="rId3" Type="http://schemas.openxmlformats.org/officeDocument/2006/relationships/image" Target="../media/image8.png"/><Relationship Id="rId4" Type="http://schemas.openxmlformats.org/officeDocument/2006/relationships/image" Target="../media/image24.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 name="Shape 152"/>
        <p:cNvGrpSpPr/>
        <p:nvPr/>
      </p:nvGrpSpPr>
      <p:grpSpPr>
        <a:xfrm>
          <a:off x="0" y="0"/>
          <a:ext cx="0" cy="0"/>
          <a:chOff x="0" y="0"/>
          <a:chExt cx="0" cy="0"/>
        </a:xfrm>
      </p:grpSpPr>
      <p:sp>
        <p:nvSpPr>
          <p:cNvPr id="153" name="Google Shape;153;p38"/>
          <p:cNvSpPr txBox="1"/>
          <p:nvPr/>
        </p:nvSpPr>
        <p:spPr>
          <a:xfrm>
            <a:off x="456043" y="1962810"/>
            <a:ext cx="8232000" cy="5232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0000"/>
              </a:buClr>
              <a:buSzPts val="1900"/>
              <a:buFont typeface="Arial"/>
              <a:buNone/>
            </a:pPr>
            <a:r>
              <a:rPr b="1" i="0" lang="es" sz="1600" u="none" cap="none" strike="noStrike">
                <a:solidFill>
                  <a:srgbClr val="434343"/>
                </a:solidFill>
                <a:latin typeface="Montserrat"/>
                <a:ea typeface="Montserrat"/>
                <a:cs typeface="Montserrat"/>
                <a:sym typeface="Montserrat"/>
              </a:rPr>
              <a:t>PROGRAMA DE DESARROLLO URBANO </a:t>
            </a:r>
            <a:endParaRPr b="1" i="0" sz="1600" u="none" cap="none" strike="noStrike">
              <a:solidFill>
                <a:srgbClr val="434343"/>
              </a:solidFill>
              <a:latin typeface="Montserrat"/>
              <a:ea typeface="Montserrat"/>
              <a:cs typeface="Montserrat"/>
              <a:sym typeface="Montserrat"/>
            </a:endParaRPr>
          </a:p>
          <a:p>
            <a:pPr indent="0" lvl="0" marL="0" marR="0" rtl="0" algn="l">
              <a:lnSpc>
                <a:spcPct val="100000"/>
              </a:lnSpc>
              <a:spcBef>
                <a:spcPts val="0"/>
              </a:spcBef>
              <a:spcAft>
                <a:spcPts val="0"/>
              </a:spcAft>
              <a:buClr>
                <a:srgbClr val="000000"/>
              </a:buClr>
              <a:buSzPts val="1900"/>
              <a:buFont typeface="Arial"/>
              <a:buNone/>
            </a:pPr>
            <a:r>
              <a:rPr b="1" lang="es" sz="1800">
                <a:solidFill>
                  <a:srgbClr val="434343"/>
                </a:solidFill>
                <a:latin typeface="Montserrat"/>
                <a:ea typeface="Montserrat"/>
                <a:cs typeface="Montserrat"/>
                <a:sym typeface="Montserrat"/>
              </a:rPr>
              <a:t>TAMAZULA DE GORDIANO</a:t>
            </a:r>
            <a:endParaRPr b="1" i="0" sz="1800" u="none" cap="none" strike="noStrike">
              <a:solidFill>
                <a:srgbClr val="434343"/>
              </a:solidFill>
              <a:latin typeface="Montserrat"/>
              <a:ea typeface="Montserrat"/>
              <a:cs typeface="Montserrat"/>
              <a:sym typeface="Montserrat"/>
            </a:endParaRPr>
          </a:p>
        </p:txBody>
      </p:sp>
      <p:sp>
        <p:nvSpPr>
          <p:cNvPr id="154" name="Google Shape;154;p38"/>
          <p:cNvSpPr/>
          <p:nvPr/>
        </p:nvSpPr>
        <p:spPr>
          <a:xfrm rot="5400000">
            <a:off x="4540316" y="-1576179"/>
            <a:ext cx="63600" cy="8255400"/>
          </a:xfrm>
          <a:prstGeom prst="rect">
            <a:avLst/>
          </a:prstGeom>
          <a:solidFill>
            <a:srgbClr val="B7B7B7"/>
          </a:solidFill>
          <a:ln>
            <a:noFill/>
          </a:ln>
        </p:spPr>
        <p:txBody>
          <a:bodyPr anchorCtr="0" anchor="ctr" bIns="0" lIns="0" spcFirstLastPara="1" rIns="0" wrap="square" tIns="0">
            <a:noAutofit/>
          </a:bodyPr>
          <a:lstStyle/>
          <a:p>
            <a:pPr indent="0" lvl="0" marL="101600" marR="76200" rtl="0" algn="ctr">
              <a:lnSpc>
                <a:spcPct val="100000"/>
              </a:lnSpc>
              <a:spcBef>
                <a:spcPts val="0"/>
              </a:spcBef>
              <a:spcAft>
                <a:spcPts val="0"/>
              </a:spcAft>
              <a:buClr>
                <a:srgbClr val="000000"/>
              </a:buClr>
              <a:buSzPts val="600"/>
              <a:buFont typeface="Arial"/>
              <a:buNone/>
            </a:pPr>
            <a:r>
              <a:t/>
            </a:r>
            <a:endParaRPr b="0" i="0" sz="500" u="none" cap="none" strike="noStrike">
              <a:solidFill>
                <a:srgbClr val="FFFFFF"/>
              </a:solidFill>
              <a:latin typeface="Montserrat"/>
              <a:ea typeface="Montserrat"/>
              <a:cs typeface="Montserrat"/>
              <a:sym typeface="Montserrat"/>
            </a:endParaRPr>
          </a:p>
        </p:txBody>
      </p:sp>
      <p:sp>
        <p:nvSpPr>
          <p:cNvPr id="155" name="Google Shape;155;p38"/>
          <p:cNvSpPr txBox="1"/>
          <p:nvPr/>
        </p:nvSpPr>
        <p:spPr>
          <a:xfrm>
            <a:off x="6502381" y="4772513"/>
            <a:ext cx="2185800" cy="153900"/>
          </a:xfrm>
          <a:prstGeom prst="rect">
            <a:avLst/>
          </a:prstGeom>
          <a:noFill/>
          <a:ln>
            <a:noFill/>
          </a:ln>
        </p:spPr>
        <p:txBody>
          <a:bodyPr anchorCtr="0" anchor="t" bIns="0" lIns="0" spcFirstLastPara="1" rIns="0" wrap="square" tIns="0">
            <a:spAutoFit/>
          </a:bodyPr>
          <a:lstStyle/>
          <a:p>
            <a:pPr indent="0" lvl="0" marL="0" marR="0" rtl="0" algn="r">
              <a:lnSpc>
                <a:spcPct val="100000"/>
              </a:lnSpc>
              <a:spcBef>
                <a:spcPts val="0"/>
              </a:spcBef>
              <a:spcAft>
                <a:spcPts val="0"/>
              </a:spcAft>
              <a:buClr>
                <a:srgbClr val="000000"/>
              </a:buClr>
              <a:buSzPts val="1000"/>
              <a:buFont typeface="Arial"/>
              <a:buNone/>
            </a:pPr>
            <a:r>
              <a:rPr lang="es" sz="1000">
                <a:solidFill>
                  <a:srgbClr val="575757"/>
                </a:solidFill>
                <a:latin typeface="Montserrat"/>
                <a:ea typeface="Montserrat"/>
                <a:cs typeface="Montserrat"/>
                <a:sym typeface="Montserrat"/>
              </a:rPr>
              <a:t>Febrero </a:t>
            </a:r>
            <a:r>
              <a:rPr b="0" i="0" lang="es" sz="1000" u="none" cap="none" strike="noStrike">
                <a:solidFill>
                  <a:srgbClr val="575757"/>
                </a:solidFill>
                <a:latin typeface="Montserrat"/>
                <a:ea typeface="Montserrat"/>
                <a:cs typeface="Montserrat"/>
                <a:sym typeface="Montserrat"/>
              </a:rPr>
              <a:t> 202</a:t>
            </a:r>
            <a:r>
              <a:rPr lang="es" sz="1000">
                <a:solidFill>
                  <a:srgbClr val="575757"/>
                </a:solidFill>
                <a:latin typeface="Montserrat"/>
                <a:ea typeface="Montserrat"/>
                <a:cs typeface="Montserrat"/>
                <a:sym typeface="Montserrat"/>
              </a:rPr>
              <a:t>4</a:t>
            </a:r>
            <a:endParaRPr b="0" i="0" sz="1000" u="none" cap="none" strike="noStrike">
              <a:solidFill>
                <a:srgbClr val="575757"/>
              </a:solidFill>
              <a:latin typeface="Montserrat"/>
              <a:ea typeface="Montserrat"/>
              <a:cs typeface="Montserrat"/>
              <a:sym typeface="Montserrat"/>
            </a:endParaRPr>
          </a:p>
        </p:txBody>
      </p:sp>
      <p:pic>
        <p:nvPicPr>
          <p:cNvPr id="156" name="Google Shape;156;p38"/>
          <p:cNvPicPr preferRelativeResize="0"/>
          <p:nvPr/>
        </p:nvPicPr>
        <p:blipFill rotWithShape="1">
          <a:blip r:embed="rId3">
            <a:alphaModFix/>
          </a:blip>
          <a:srcRect b="0" l="0" r="0" t="0"/>
          <a:stretch/>
        </p:blipFill>
        <p:spPr>
          <a:xfrm>
            <a:off x="7093656" y="121048"/>
            <a:ext cx="1604045" cy="197371"/>
          </a:xfrm>
          <a:prstGeom prst="rect">
            <a:avLst/>
          </a:prstGeom>
          <a:noFill/>
          <a:ln>
            <a:noFill/>
          </a:ln>
        </p:spPr>
      </p:pic>
      <p:sp>
        <p:nvSpPr>
          <p:cNvPr id="157" name="Google Shape;157;p38"/>
          <p:cNvSpPr txBox="1"/>
          <p:nvPr/>
        </p:nvSpPr>
        <p:spPr>
          <a:xfrm>
            <a:off x="456045" y="2615877"/>
            <a:ext cx="8255400" cy="2154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0000"/>
              </a:buClr>
              <a:buSzPts val="1800"/>
              <a:buFont typeface="Arial"/>
              <a:buNone/>
            </a:pPr>
            <a:r>
              <a:rPr b="0" i="0" lang="es" sz="1400" u="none" cap="none" strike="noStrike">
                <a:solidFill>
                  <a:srgbClr val="575757"/>
                </a:solidFill>
                <a:latin typeface="Montserrat"/>
                <a:ea typeface="Montserrat"/>
                <a:cs typeface="Montserrat"/>
                <a:sym typeface="Montserrat"/>
              </a:rPr>
              <a:t>Estrategia de Ordenamiento Territorial y Desarrollo Urbano</a:t>
            </a:r>
            <a:endParaRPr b="0" i="0" sz="1800" u="none" cap="none" strike="noStrike">
              <a:solidFill>
                <a:srgbClr val="575757"/>
              </a:solidFill>
              <a:latin typeface="Montserrat"/>
              <a:ea typeface="Montserrat"/>
              <a:cs typeface="Montserrat"/>
              <a:sym typeface="Montserrat"/>
            </a:endParaRPr>
          </a:p>
        </p:txBody>
      </p:sp>
      <p:sp>
        <p:nvSpPr>
          <p:cNvPr id="158" name="Google Shape;158;p38"/>
          <p:cNvSpPr txBox="1"/>
          <p:nvPr/>
        </p:nvSpPr>
        <p:spPr>
          <a:xfrm>
            <a:off x="456045" y="3114868"/>
            <a:ext cx="8255400" cy="14007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0000"/>
              </a:buClr>
              <a:buSzPts val="1800"/>
              <a:buFont typeface="Arial"/>
              <a:buNone/>
            </a:pPr>
            <a:r>
              <a:rPr b="1" i="0" lang="es" sz="1300" u="none" cap="none" strike="noStrike">
                <a:solidFill>
                  <a:srgbClr val="575757"/>
                </a:solidFill>
                <a:latin typeface="Montserrat"/>
                <a:ea typeface="Montserrat"/>
                <a:cs typeface="Montserrat"/>
                <a:sym typeface="Montserrat"/>
              </a:rPr>
              <a:t>Bloque:</a:t>
            </a:r>
            <a:r>
              <a:rPr b="0" i="0" lang="es" sz="1300" u="none" cap="none" strike="noStrike">
                <a:solidFill>
                  <a:srgbClr val="575757"/>
                </a:solidFill>
                <a:latin typeface="Montserrat"/>
                <a:ea typeface="Montserrat"/>
                <a:cs typeface="Montserrat"/>
                <a:sym typeface="Montserrat"/>
              </a:rPr>
              <a:t> </a:t>
            </a:r>
            <a:r>
              <a:rPr lang="es" sz="1300">
                <a:solidFill>
                  <a:srgbClr val="575757"/>
                </a:solidFill>
                <a:latin typeface="Montserrat"/>
                <a:ea typeface="Montserrat"/>
                <a:cs typeface="Montserrat"/>
                <a:sym typeface="Montserrat"/>
              </a:rPr>
              <a:t>2</a:t>
            </a:r>
            <a:endParaRPr b="0" i="0" sz="1300" u="none" cap="none" strike="noStrike">
              <a:solidFill>
                <a:srgbClr val="575757"/>
              </a:solidFill>
              <a:latin typeface="Montserrat"/>
              <a:ea typeface="Montserrat"/>
              <a:cs typeface="Montserrat"/>
              <a:sym typeface="Montserrat"/>
            </a:endParaRPr>
          </a:p>
          <a:p>
            <a:pPr indent="0" lvl="0" marL="0" marR="0" rtl="0" algn="l">
              <a:lnSpc>
                <a:spcPct val="100000"/>
              </a:lnSpc>
              <a:spcBef>
                <a:spcPts val="0"/>
              </a:spcBef>
              <a:spcAft>
                <a:spcPts val="0"/>
              </a:spcAft>
              <a:buClr>
                <a:srgbClr val="000000"/>
              </a:buClr>
              <a:buSzPts val="1800"/>
              <a:buFont typeface="Arial"/>
              <a:buNone/>
            </a:pPr>
            <a:r>
              <a:rPr b="1" i="0" lang="es" sz="1300" u="none" cap="none" strike="noStrike">
                <a:solidFill>
                  <a:srgbClr val="575757"/>
                </a:solidFill>
                <a:latin typeface="Montserrat"/>
                <a:ea typeface="Montserrat"/>
                <a:cs typeface="Montserrat"/>
                <a:sym typeface="Montserrat"/>
              </a:rPr>
              <a:t>Partida: </a:t>
            </a:r>
            <a:r>
              <a:rPr lang="es" sz="1300">
                <a:solidFill>
                  <a:srgbClr val="575757"/>
                </a:solidFill>
                <a:latin typeface="Montserrat"/>
                <a:ea typeface="Montserrat"/>
                <a:cs typeface="Montserrat"/>
                <a:sym typeface="Montserrat"/>
              </a:rPr>
              <a:t>19</a:t>
            </a:r>
            <a:endParaRPr b="0" i="0" sz="1300" u="none" cap="none" strike="noStrike">
              <a:solidFill>
                <a:srgbClr val="575757"/>
              </a:solidFill>
              <a:latin typeface="Montserrat"/>
              <a:ea typeface="Montserrat"/>
              <a:cs typeface="Montserrat"/>
              <a:sym typeface="Montserrat"/>
            </a:endParaRPr>
          </a:p>
          <a:p>
            <a:pPr indent="0" lvl="0" marL="0" marR="0" rtl="0" algn="l">
              <a:lnSpc>
                <a:spcPct val="100000"/>
              </a:lnSpc>
              <a:spcBef>
                <a:spcPts val="0"/>
              </a:spcBef>
              <a:spcAft>
                <a:spcPts val="0"/>
              </a:spcAft>
              <a:buClr>
                <a:srgbClr val="000000"/>
              </a:buClr>
              <a:buSzPts val="1800"/>
              <a:buFont typeface="Arial"/>
              <a:buNone/>
            </a:pPr>
            <a:r>
              <a:rPr b="1" i="0" lang="es" sz="1300" u="none" cap="none" strike="noStrike">
                <a:solidFill>
                  <a:srgbClr val="575757"/>
                </a:solidFill>
                <a:latin typeface="Montserrat"/>
                <a:ea typeface="Montserrat"/>
                <a:cs typeface="Montserrat"/>
                <a:sym typeface="Montserrat"/>
              </a:rPr>
              <a:t>Empresa: </a:t>
            </a:r>
            <a:r>
              <a:rPr lang="es" sz="1300">
                <a:solidFill>
                  <a:srgbClr val="575757"/>
                </a:solidFill>
                <a:latin typeface="Montserrat"/>
                <a:ea typeface="Montserrat"/>
                <a:cs typeface="Montserrat"/>
                <a:sym typeface="Montserrat"/>
              </a:rPr>
              <a:t>Dolmen y Enlace</a:t>
            </a:r>
            <a:endParaRPr b="0" i="0" sz="1300" u="none" cap="none" strike="noStrike">
              <a:solidFill>
                <a:srgbClr val="575757"/>
              </a:solidFill>
              <a:latin typeface="Montserrat"/>
              <a:ea typeface="Montserrat"/>
              <a:cs typeface="Montserrat"/>
              <a:sym typeface="Montserrat"/>
            </a:endParaRPr>
          </a:p>
          <a:p>
            <a:pPr indent="0" lvl="0" marL="0" marR="0" rtl="0" algn="l">
              <a:lnSpc>
                <a:spcPct val="100000"/>
              </a:lnSpc>
              <a:spcBef>
                <a:spcPts val="0"/>
              </a:spcBef>
              <a:spcAft>
                <a:spcPts val="0"/>
              </a:spcAft>
              <a:buClr>
                <a:srgbClr val="000000"/>
              </a:buClr>
              <a:buSzPts val="1800"/>
              <a:buFont typeface="Arial"/>
              <a:buNone/>
            </a:pPr>
            <a:r>
              <a:t/>
            </a:r>
            <a:endParaRPr b="0" i="0" sz="1300" u="none" cap="none" strike="noStrike">
              <a:solidFill>
                <a:srgbClr val="575757"/>
              </a:solidFill>
              <a:latin typeface="Montserrat"/>
              <a:ea typeface="Montserrat"/>
              <a:cs typeface="Montserrat"/>
              <a:sym typeface="Montserrat"/>
            </a:endParaRPr>
          </a:p>
          <a:p>
            <a:pPr indent="0" lvl="0" marL="0" marR="0" rtl="0" algn="l">
              <a:lnSpc>
                <a:spcPct val="100000"/>
              </a:lnSpc>
              <a:spcBef>
                <a:spcPts val="0"/>
              </a:spcBef>
              <a:spcAft>
                <a:spcPts val="0"/>
              </a:spcAft>
              <a:buClr>
                <a:srgbClr val="000000"/>
              </a:buClr>
              <a:buSzPts val="1800"/>
              <a:buFont typeface="Arial"/>
              <a:buNone/>
            </a:pPr>
            <a:r>
              <a:rPr b="1" i="0" lang="es" sz="1300" u="none" cap="none" strike="noStrike">
                <a:solidFill>
                  <a:srgbClr val="575757"/>
                </a:solidFill>
                <a:latin typeface="Montserrat"/>
                <a:ea typeface="Montserrat"/>
                <a:cs typeface="Montserrat"/>
                <a:sym typeface="Montserrat"/>
              </a:rPr>
              <a:t>Entidad: </a:t>
            </a:r>
            <a:r>
              <a:rPr lang="es" sz="1300">
                <a:solidFill>
                  <a:srgbClr val="575757"/>
                </a:solidFill>
                <a:latin typeface="Montserrat"/>
                <a:ea typeface="Montserrat"/>
                <a:cs typeface="Montserrat"/>
                <a:sym typeface="Montserrat"/>
              </a:rPr>
              <a:t>Jalisco</a:t>
            </a:r>
            <a:endParaRPr b="0" i="0" sz="1300" u="none" cap="none" strike="noStrike">
              <a:solidFill>
                <a:srgbClr val="575757"/>
              </a:solidFill>
              <a:latin typeface="Montserrat"/>
              <a:ea typeface="Montserrat"/>
              <a:cs typeface="Montserrat"/>
              <a:sym typeface="Montserrat"/>
            </a:endParaRPr>
          </a:p>
          <a:p>
            <a:pPr indent="0" lvl="0" marL="0" marR="0" rtl="0" algn="l">
              <a:lnSpc>
                <a:spcPct val="100000"/>
              </a:lnSpc>
              <a:spcBef>
                <a:spcPts val="0"/>
              </a:spcBef>
              <a:spcAft>
                <a:spcPts val="0"/>
              </a:spcAft>
              <a:buClr>
                <a:srgbClr val="000000"/>
              </a:buClr>
              <a:buSzPts val="1800"/>
              <a:buFont typeface="Arial"/>
              <a:buNone/>
            </a:pPr>
            <a:r>
              <a:rPr b="1" i="0" lang="es" sz="1300" u="none" cap="none" strike="noStrike">
                <a:solidFill>
                  <a:srgbClr val="575757"/>
                </a:solidFill>
                <a:latin typeface="Montserrat"/>
                <a:ea typeface="Montserrat"/>
                <a:cs typeface="Montserrat"/>
                <a:sym typeface="Montserrat"/>
              </a:rPr>
              <a:t>Municipio: </a:t>
            </a:r>
            <a:r>
              <a:rPr lang="es" sz="1300">
                <a:solidFill>
                  <a:srgbClr val="575757"/>
                </a:solidFill>
                <a:latin typeface="Montserrat"/>
                <a:ea typeface="Montserrat"/>
                <a:cs typeface="Montserrat"/>
                <a:sym typeface="Montserrat"/>
              </a:rPr>
              <a:t>Tamazula de Gordiano</a:t>
            </a:r>
            <a:endParaRPr b="0" i="0" sz="1300" u="none" cap="none" strike="noStrike">
              <a:solidFill>
                <a:srgbClr val="575757"/>
              </a:solidFill>
              <a:latin typeface="Montserrat"/>
              <a:ea typeface="Montserrat"/>
              <a:cs typeface="Montserrat"/>
              <a:sym typeface="Montserrat"/>
            </a:endParaRPr>
          </a:p>
          <a:p>
            <a:pPr indent="0" lvl="0" marL="0" marR="0" rtl="0" algn="l">
              <a:lnSpc>
                <a:spcPct val="100000"/>
              </a:lnSpc>
              <a:spcBef>
                <a:spcPts val="0"/>
              </a:spcBef>
              <a:spcAft>
                <a:spcPts val="0"/>
              </a:spcAft>
              <a:buClr>
                <a:schemeClr val="dk1"/>
              </a:buClr>
              <a:buSzPts val="1800"/>
              <a:buFont typeface="Arial"/>
              <a:buNone/>
            </a:pPr>
            <a:r>
              <a:t/>
            </a:r>
            <a:endParaRPr b="0" i="0" sz="1300" u="none" cap="none" strike="noStrike">
              <a:solidFill>
                <a:srgbClr val="575757"/>
              </a:solidFill>
              <a:latin typeface="Montserrat"/>
              <a:ea typeface="Montserrat"/>
              <a:cs typeface="Montserrat"/>
              <a:sym typeface="Montserrat"/>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6" name="Shape 466"/>
        <p:cNvGrpSpPr/>
        <p:nvPr/>
      </p:nvGrpSpPr>
      <p:grpSpPr>
        <a:xfrm>
          <a:off x="0" y="0"/>
          <a:ext cx="0" cy="0"/>
          <a:chOff x="0" y="0"/>
          <a:chExt cx="0" cy="0"/>
        </a:xfrm>
      </p:grpSpPr>
      <p:pic>
        <p:nvPicPr>
          <p:cNvPr id="467" name="Google Shape;467;p47"/>
          <p:cNvPicPr preferRelativeResize="0"/>
          <p:nvPr/>
        </p:nvPicPr>
        <p:blipFill rotWithShape="1">
          <a:blip r:embed="rId3">
            <a:alphaModFix/>
          </a:blip>
          <a:srcRect b="0" l="0" r="0" t="0"/>
          <a:stretch/>
        </p:blipFill>
        <p:spPr>
          <a:xfrm>
            <a:off x="7093974" y="121053"/>
            <a:ext cx="1604111" cy="197379"/>
          </a:xfrm>
          <a:prstGeom prst="rect">
            <a:avLst/>
          </a:prstGeom>
          <a:noFill/>
          <a:ln>
            <a:noFill/>
          </a:ln>
        </p:spPr>
      </p:pic>
      <p:sp>
        <p:nvSpPr>
          <p:cNvPr id="468" name="Google Shape;468;p47"/>
          <p:cNvSpPr/>
          <p:nvPr/>
        </p:nvSpPr>
        <p:spPr>
          <a:xfrm>
            <a:off x="0" y="0"/>
            <a:ext cx="159900" cy="561000"/>
          </a:xfrm>
          <a:prstGeom prst="rect">
            <a:avLst/>
          </a:prstGeom>
          <a:solidFill>
            <a:srgbClr val="888888"/>
          </a:solidFill>
          <a:ln>
            <a:noFill/>
          </a:ln>
        </p:spPr>
        <p:txBody>
          <a:bodyPr anchorCtr="0" anchor="ctr" bIns="0" lIns="0" spcFirstLastPara="1" rIns="0" wrap="square" tIns="0">
            <a:noAutofit/>
          </a:bodyPr>
          <a:lstStyle/>
          <a:p>
            <a:pPr indent="0" lvl="0" marL="101600" marR="76200" rtl="0" algn="ctr">
              <a:lnSpc>
                <a:spcPct val="100000"/>
              </a:lnSpc>
              <a:spcBef>
                <a:spcPts val="0"/>
              </a:spcBef>
              <a:spcAft>
                <a:spcPts val="0"/>
              </a:spcAft>
              <a:buClr>
                <a:srgbClr val="000000"/>
              </a:buClr>
              <a:buSzPts val="600"/>
              <a:buFont typeface="Arial"/>
              <a:buNone/>
            </a:pPr>
            <a:r>
              <a:t/>
            </a:r>
            <a:endParaRPr b="0" i="0" sz="500" u="none" cap="none" strike="noStrike">
              <a:solidFill>
                <a:srgbClr val="FFFFFF"/>
              </a:solidFill>
              <a:latin typeface="Montserrat"/>
              <a:ea typeface="Montserrat"/>
              <a:cs typeface="Montserrat"/>
              <a:sym typeface="Montserrat"/>
            </a:endParaRPr>
          </a:p>
        </p:txBody>
      </p:sp>
      <p:sp>
        <p:nvSpPr>
          <p:cNvPr id="469" name="Google Shape;469;p47"/>
          <p:cNvSpPr txBox="1"/>
          <p:nvPr/>
        </p:nvSpPr>
        <p:spPr>
          <a:xfrm>
            <a:off x="290819" y="121049"/>
            <a:ext cx="6833400" cy="4155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chemeClr val="dk1"/>
              </a:buClr>
              <a:buSzPts val="1200"/>
              <a:buFont typeface="Arial"/>
              <a:buNone/>
            </a:pPr>
            <a:r>
              <a:rPr b="0" i="0" lang="es" sz="1100" u="none" cap="none" strike="noStrike">
                <a:solidFill>
                  <a:srgbClr val="691B31"/>
                </a:solidFill>
                <a:latin typeface="Montserrat SemiBold"/>
                <a:ea typeface="Montserrat SemiBold"/>
                <a:cs typeface="Montserrat SemiBold"/>
                <a:sym typeface="Montserrat SemiBold"/>
              </a:rPr>
              <a:t>PROGRAMA DE DESARROLLO URBANO </a:t>
            </a:r>
            <a:r>
              <a:rPr lang="es" sz="1100">
                <a:solidFill>
                  <a:srgbClr val="691B31"/>
                </a:solidFill>
                <a:latin typeface="Montserrat SemiBold"/>
                <a:ea typeface="Montserrat SemiBold"/>
                <a:cs typeface="Montserrat SemiBold"/>
                <a:sym typeface="Montserrat SemiBold"/>
              </a:rPr>
              <a:t>MUNICIPAL </a:t>
            </a:r>
            <a:r>
              <a:rPr b="0" i="0" lang="es" sz="1100" u="none" cap="none" strike="noStrike">
                <a:solidFill>
                  <a:srgbClr val="691B31"/>
                </a:solidFill>
                <a:latin typeface="Montserrat SemiBold"/>
                <a:ea typeface="Montserrat SemiBold"/>
                <a:cs typeface="Montserrat SemiBold"/>
                <a:sym typeface="Montserrat SemiBold"/>
              </a:rPr>
              <a:t>DE </a:t>
            </a:r>
            <a:r>
              <a:rPr lang="es" sz="1100">
                <a:solidFill>
                  <a:srgbClr val="691B31"/>
                </a:solidFill>
                <a:latin typeface="Montserrat SemiBold"/>
                <a:ea typeface="Montserrat SemiBold"/>
                <a:cs typeface="Montserrat SemiBold"/>
                <a:sym typeface="Montserrat SemiBold"/>
              </a:rPr>
              <a:t>TAMAZULA DE GORDIANO</a:t>
            </a:r>
            <a:endParaRPr b="0" i="0" sz="1100" u="none" cap="none" strike="noStrike">
              <a:solidFill>
                <a:srgbClr val="691B31"/>
              </a:solidFill>
              <a:latin typeface="Montserrat SemiBold"/>
              <a:ea typeface="Montserrat SemiBold"/>
              <a:cs typeface="Montserrat SemiBold"/>
              <a:sym typeface="Montserrat SemiBold"/>
            </a:endParaRPr>
          </a:p>
          <a:p>
            <a:pPr indent="0" lvl="0" marL="0" marR="76200" rtl="0" algn="l">
              <a:spcBef>
                <a:spcPts val="0"/>
              </a:spcBef>
              <a:spcAft>
                <a:spcPts val="0"/>
              </a:spcAft>
              <a:buClr>
                <a:schemeClr val="dk1"/>
              </a:buClr>
              <a:buSzPts val="800"/>
              <a:buFont typeface="Arial"/>
              <a:buNone/>
            </a:pPr>
            <a:r>
              <a:rPr lang="es" sz="800">
                <a:solidFill>
                  <a:srgbClr val="691C32"/>
                </a:solidFill>
                <a:latin typeface="Montserrat"/>
                <a:ea typeface="Montserrat"/>
                <a:cs typeface="Montserrat"/>
                <a:sym typeface="Montserrat"/>
              </a:rPr>
              <a:t>CENTROS DE POBLACIÓN</a:t>
            </a:r>
            <a:endParaRPr b="1" i="0" sz="800" u="none" cap="none" strike="noStrike">
              <a:solidFill>
                <a:srgbClr val="235B4E"/>
              </a:solidFill>
              <a:highlight>
                <a:schemeClr val="accent6"/>
              </a:highlight>
              <a:latin typeface="Montserrat"/>
              <a:ea typeface="Montserrat"/>
              <a:cs typeface="Montserrat"/>
              <a:sym typeface="Montserrat"/>
            </a:endParaRPr>
          </a:p>
          <a:p>
            <a:pPr indent="0" lvl="0" marL="0" marR="76200" rtl="0" algn="l">
              <a:lnSpc>
                <a:spcPct val="100000"/>
              </a:lnSpc>
              <a:spcBef>
                <a:spcPts val="0"/>
              </a:spcBef>
              <a:spcAft>
                <a:spcPts val="0"/>
              </a:spcAft>
              <a:buClr>
                <a:srgbClr val="000000"/>
              </a:buClr>
              <a:buSzPts val="800"/>
              <a:buFont typeface="Arial"/>
              <a:buNone/>
            </a:pPr>
            <a:r>
              <a:t/>
            </a:r>
            <a:endParaRPr b="0" i="0" sz="800" u="none" cap="none" strike="noStrike">
              <a:solidFill>
                <a:srgbClr val="691B31"/>
              </a:solidFill>
              <a:latin typeface="Montserrat"/>
              <a:ea typeface="Montserrat"/>
              <a:cs typeface="Montserrat"/>
              <a:sym typeface="Montserrat"/>
            </a:endParaRPr>
          </a:p>
        </p:txBody>
      </p:sp>
      <p:graphicFrame>
        <p:nvGraphicFramePr>
          <p:cNvPr id="470" name="Google Shape;470;p47"/>
          <p:cNvGraphicFramePr/>
          <p:nvPr/>
        </p:nvGraphicFramePr>
        <p:xfrm>
          <a:off x="792000" y="1444613"/>
          <a:ext cx="3000000" cy="3000000"/>
        </p:xfrm>
        <a:graphic>
          <a:graphicData uri="http://schemas.openxmlformats.org/drawingml/2006/table">
            <a:tbl>
              <a:tblPr>
                <a:noFill/>
                <a:tableStyleId>{6E7C24B5-9C4F-4A21-B807-5A8EA7D3243F}</a:tableStyleId>
              </a:tblPr>
              <a:tblGrid>
                <a:gridCol w="1008850"/>
                <a:gridCol w="983300"/>
                <a:gridCol w="983300"/>
                <a:gridCol w="778975"/>
                <a:gridCol w="970550"/>
                <a:gridCol w="893925"/>
                <a:gridCol w="970550"/>
                <a:gridCol w="970550"/>
              </a:tblGrid>
              <a:tr h="12700">
                <a:tc>
                  <a:txBody>
                    <a:bodyPr/>
                    <a:lstStyle/>
                    <a:p>
                      <a:pPr indent="0" lvl="0" marL="0" rtl="0" algn="ctr">
                        <a:spcBef>
                          <a:spcPts val="0"/>
                        </a:spcBef>
                        <a:spcAft>
                          <a:spcPts val="0"/>
                        </a:spcAft>
                        <a:buNone/>
                      </a:pPr>
                      <a:r>
                        <a:rPr b="1" lang="es" sz="800">
                          <a:solidFill>
                            <a:srgbClr val="691B31"/>
                          </a:solidFill>
                          <a:latin typeface="Montserrat"/>
                          <a:ea typeface="Montserrat"/>
                          <a:cs typeface="Montserrat"/>
                          <a:sym typeface="Montserrat"/>
                        </a:rPr>
                        <a:t>Tipo</a:t>
                      </a:r>
                      <a:endParaRPr b="1" sz="800">
                        <a:solidFill>
                          <a:srgbClr val="691B31"/>
                        </a:solidFill>
                        <a:latin typeface="Montserrat"/>
                        <a:ea typeface="Montserrat"/>
                        <a:cs typeface="Montserrat"/>
                        <a:sym typeface="Montserrat"/>
                      </a:endParaRPr>
                    </a:p>
                  </a:txBody>
                  <a:tcPr marT="63500" marB="63500" marR="63500" marL="63500" anchor="ctr">
                    <a:solidFill>
                      <a:srgbClr val="D9D9D9"/>
                    </a:solidFill>
                  </a:tcPr>
                </a:tc>
                <a:tc>
                  <a:txBody>
                    <a:bodyPr/>
                    <a:lstStyle/>
                    <a:p>
                      <a:pPr indent="0" lvl="0" marL="0" rtl="0" algn="ctr">
                        <a:spcBef>
                          <a:spcPts val="0"/>
                        </a:spcBef>
                        <a:spcAft>
                          <a:spcPts val="0"/>
                        </a:spcAft>
                        <a:buNone/>
                      </a:pPr>
                      <a:r>
                        <a:rPr b="1" lang="es" sz="800">
                          <a:solidFill>
                            <a:srgbClr val="691B31"/>
                          </a:solidFill>
                          <a:latin typeface="Montserrat"/>
                          <a:ea typeface="Montserrat"/>
                          <a:cs typeface="Montserrat"/>
                          <a:sym typeface="Montserrat"/>
                        </a:rPr>
                        <a:t>Nombre</a:t>
                      </a:r>
                      <a:endParaRPr b="1" sz="800">
                        <a:solidFill>
                          <a:srgbClr val="691B31"/>
                        </a:solidFill>
                        <a:latin typeface="Montserrat"/>
                        <a:ea typeface="Montserrat"/>
                        <a:cs typeface="Montserrat"/>
                        <a:sym typeface="Montserrat"/>
                      </a:endParaRPr>
                    </a:p>
                  </a:txBody>
                  <a:tcPr marT="63500" marB="63500" marR="63500" marL="63500" anchor="ctr">
                    <a:solidFill>
                      <a:srgbClr val="D9D9D9"/>
                    </a:solidFill>
                  </a:tcPr>
                </a:tc>
                <a:tc>
                  <a:txBody>
                    <a:bodyPr/>
                    <a:lstStyle/>
                    <a:p>
                      <a:pPr indent="0" lvl="0" marL="0" rtl="0" algn="ctr">
                        <a:spcBef>
                          <a:spcPts val="0"/>
                        </a:spcBef>
                        <a:spcAft>
                          <a:spcPts val="0"/>
                        </a:spcAft>
                        <a:buNone/>
                      </a:pPr>
                      <a:r>
                        <a:rPr b="1" lang="es" sz="800">
                          <a:solidFill>
                            <a:srgbClr val="691B31"/>
                          </a:solidFill>
                          <a:latin typeface="Montserrat"/>
                          <a:ea typeface="Montserrat"/>
                          <a:cs typeface="Montserrat"/>
                          <a:sym typeface="Montserrat"/>
                        </a:rPr>
                        <a:t>Habitantes</a:t>
                      </a:r>
                      <a:endParaRPr b="1" sz="800">
                        <a:solidFill>
                          <a:srgbClr val="691B31"/>
                        </a:solidFill>
                        <a:latin typeface="Montserrat"/>
                        <a:ea typeface="Montserrat"/>
                        <a:cs typeface="Montserrat"/>
                        <a:sym typeface="Montserrat"/>
                      </a:endParaRPr>
                    </a:p>
                  </a:txBody>
                  <a:tcPr marT="63500" marB="63500" marR="63500" marL="63500" anchor="ctr">
                    <a:solidFill>
                      <a:srgbClr val="D9D9D9"/>
                    </a:solidFill>
                  </a:tcPr>
                </a:tc>
                <a:tc>
                  <a:txBody>
                    <a:bodyPr/>
                    <a:lstStyle/>
                    <a:p>
                      <a:pPr indent="0" lvl="0" marL="0" rtl="0" algn="ctr">
                        <a:spcBef>
                          <a:spcPts val="0"/>
                        </a:spcBef>
                        <a:spcAft>
                          <a:spcPts val="0"/>
                        </a:spcAft>
                        <a:buNone/>
                      </a:pPr>
                      <a:r>
                        <a:rPr b="1" lang="es" sz="800">
                          <a:solidFill>
                            <a:srgbClr val="691B31"/>
                          </a:solidFill>
                          <a:latin typeface="Montserrat"/>
                          <a:ea typeface="Montserrat"/>
                          <a:cs typeface="Montserrat"/>
                          <a:sym typeface="Montserrat"/>
                        </a:rPr>
                        <a:t>CP vigente (ha)</a:t>
                      </a:r>
                      <a:endParaRPr b="1" sz="800">
                        <a:solidFill>
                          <a:srgbClr val="691B31"/>
                        </a:solidFill>
                        <a:latin typeface="Montserrat"/>
                        <a:ea typeface="Montserrat"/>
                        <a:cs typeface="Montserrat"/>
                        <a:sym typeface="Montserrat"/>
                      </a:endParaRPr>
                    </a:p>
                  </a:txBody>
                  <a:tcPr marT="61550" marB="61550" marR="61550" marL="61550" anchor="ctr">
                    <a:solidFill>
                      <a:srgbClr val="D9D9D9"/>
                    </a:solidFill>
                  </a:tcPr>
                </a:tc>
                <a:tc>
                  <a:txBody>
                    <a:bodyPr/>
                    <a:lstStyle/>
                    <a:p>
                      <a:pPr indent="0" lvl="0" marL="0" rtl="0" algn="ctr">
                        <a:spcBef>
                          <a:spcPts val="0"/>
                        </a:spcBef>
                        <a:spcAft>
                          <a:spcPts val="0"/>
                        </a:spcAft>
                        <a:buNone/>
                      </a:pPr>
                      <a:r>
                        <a:rPr b="1" lang="es" sz="800">
                          <a:solidFill>
                            <a:srgbClr val="691B31"/>
                          </a:solidFill>
                          <a:latin typeface="Montserrat"/>
                          <a:ea typeface="Montserrat"/>
                          <a:cs typeface="Montserrat"/>
                          <a:sym typeface="Montserrat"/>
                        </a:rPr>
                        <a:t>CP propuesto (ha)*</a:t>
                      </a:r>
                      <a:endParaRPr b="1" sz="800">
                        <a:solidFill>
                          <a:srgbClr val="691B31"/>
                        </a:solidFill>
                        <a:latin typeface="Montserrat"/>
                        <a:ea typeface="Montserrat"/>
                        <a:cs typeface="Montserrat"/>
                        <a:sym typeface="Montserrat"/>
                      </a:endParaRPr>
                    </a:p>
                  </a:txBody>
                  <a:tcPr marT="63500" marB="63500" marR="63500" marL="63500" anchor="ctr">
                    <a:solidFill>
                      <a:srgbClr val="D9D9D9"/>
                    </a:solidFill>
                  </a:tcPr>
                </a:tc>
                <a:tc>
                  <a:txBody>
                    <a:bodyPr/>
                    <a:lstStyle/>
                    <a:p>
                      <a:pPr indent="0" lvl="0" marL="0" rtl="0" algn="ctr">
                        <a:spcBef>
                          <a:spcPts val="0"/>
                        </a:spcBef>
                        <a:spcAft>
                          <a:spcPts val="0"/>
                        </a:spcAft>
                        <a:buNone/>
                      </a:pPr>
                      <a:r>
                        <a:rPr b="1" lang="es" sz="800">
                          <a:solidFill>
                            <a:srgbClr val="691B31"/>
                          </a:solidFill>
                          <a:latin typeface="Montserrat"/>
                          <a:ea typeface="Montserrat"/>
                          <a:cs typeface="Montserrat"/>
                          <a:sym typeface="Montserrat"/>
                        </a:rPr>
                        <a:t>Área Urbanizada 2020 (ha)</a:t>
                      </a:r>
                      <a:endParaRPr b="1" sz="800">
                        <a:solidFill>
                          <a:srgbClr val="691B31"/>
                        </a:solidFill>
                        <a:latin typeface="Montserrat"/>
                        <a:ea typeface="Montserrat"/>
                        <a:cs typeface="Montserrat"/>
                        <a:sym typeface="Montserrat"/>
                      </a:endParaRPr>
                    </a:p>
                  </a:txBody>
                  <a:tcPr marT="63500" marB="63500" marR="63500" marL="63500" anchor="ctr">
                    <a:solidFill>
                      <a:srgbClr val="D9D9D9"/>
                    </a:solidFill>
                  </a:tcPr>
                </a:tc>
                <a:tc>
                  <a:txBody>
                    <a:bodyPr/>
                    <a:lstStyle/>
                    <a:p>
                      <a:pPr indent="0" lvl="0" marL="0" rtl="0" algn="ctr">
                        <a:spcBef>
                          <a:spcPts val="0"/>
                        </a:spcBef>
                        <a:spcAft>
                          <a:spcPts val="0"/>
                        </a:spcAft>
                        <a:buNone/>
                      </a:pPr>
                      <a:r>
                        <a:rPr b="1" lang="es" sz="800">
                          <a:solidFill>
                            <a:srgbClr val="691B31"/>
                          </a:solidFill>
                          <a:latin typeface="Montserrat"/>
                          <a:ea typeface="Montserrat"/>
                          <a:cs typeface="Montserrat"/>
                          <a:sym typeface="Montserrat"/>
                        </a:rPr>
                        <a:t>Área urbanizable</a:t>
                      </a:r>
                      <a:endParaRPr b="1" sz="800">
                        <a:solidFill>
                          <a:srgbClr val="691B31"/>
                        </a:solidFill>
                        <a:latin typeface="Montserrat"/>
                        <a:ea typeface="Montserrat"/>
                        <a:cs typeface="Montserrat"/>
                        <a:sym typeface="Montserrat"/>
                      </a:endParaRPr>
                    </a:p>
                    <a:p>
                      <a:pPr indent="0" lvl="0" marL="0" rtl="0" algn="ctr">
                        <a:spcBef>
                          <a:spcPts val="0"/>
                        </a:spcBef>
                        <a:spcAft>
                          <a:spcPts val="0"/>
                        </a:spcAft>
                        <a:buNone/>
                      </a:pPr>
                      <a:r>
                        <a:rPr b="1" lang="es" sz="800">
                          <a:solidFill>
                            <a:srgbClr val="691B31"/>
                          </a:solidFill>
                          <a:latin typeface="Montserrat"/>
                          <a:ea typeface="Montserrat"/>
                          <a:cs typeface="Montserrat"/>
                          <a:sym typeface="Montserrat"/>
                        </a:rPr>
                        <a:t>(ha)</a:t>
                      </a:r>
                      <a:endParaRPr b="1" sz="800">
                        <a:solidFill>
                          <a:srgbClr val="691B31"/>
                        </a:solidFill>
                        <a:latin typeface="Montserrat"/>
                        <a:ea typeface="Montserrat"/>
                        <a:cs typeface="Montserrat"/>
                        <a:sym typeface="Montserrat"/>
                      </a:endParaRPr>
                    </a:p>
                  </a:txBody>
                  <a:tcPr marT="61550" marB="61550" marR="61550" marL="61550" anchor="ctr">
                    <a:solidFill>
                      <a:srgbClr val="D9D9D9"/>
                    </a:solidFill>
                  </a:tcPr>
                </a:tc>
                <a:tc>
                  <a:txBody>
                    <a:bodyPr/>
                    <a:lstStyle/>
                    <a:p>
                      <a:pPr indent="0" lvl="0" marL="0" rtl="0" algn="ctr">
                        <a:spcBef>
                          <a:spcPts val="0"/>
                        </a:spcBef>
                        <a:spcAft>
                          <a:spcPts val="0"/>
                        </a:spcAft>
                        <a:buNone/>
                      </a:pPr>
                      <a:r>
                        <a:rPr b="1" lang="es" sz="800">
                          <a:solidFill>
                            <a:srgbClr val="691B31"/>
                          </a:solidFill>
                          <a:latin typeface="Montserrat"/>
                          <a:ea typeface="Montserrat"/>
                          <a:cs typeface="Montserrat"/>
                          <a:sym typeface="Montserrat"/>
                        </a:rPr>
                        <a:t>Área no urbanizable</a:t>
                      </a:r>
                      <a:endParaRPr b="1" sz="800">
                        <a:solidFill>
                          <a:srgbClr val="691B31"/>
                        </a:solidFill>
                        <a:latin typeface="Montserrat"/>
                        <a:ea typeface="Montserrat"/>
                        <a:cs typeface="Montserrat"/>
                        <a:sym typeface="Montserrat"/>
                      </a:endParaRPr>
                    </a:p>
                    <a:p>
                      <a:pPr indent="0" lvl="0" marL="0" rtl="0" algn="ctr">
                        <a:spcBef>
                          <a:spcPts val="0"/>
                        </a:spcBef>
                        <a:spcAft>
                          <a:spcPts val="0"/>
                        </a:spcAft>
                        <a:buNone/>
                      </a:pPr>
                      <a:r>
                        <a:rPr b="1" lang="es" sz="800">
                          <a:solidFill>
                            <a:srgbClr val="691B31"/>
                          </a:solidFill>
                          <a:latin typeface="Montserrat"/>
                          <a:ea typeface="Montserrat"/>
                          <a:cs typeface="Montserrat"/>
                          <a:sym typeface="Montserrat"/>
                        </a:rPr>
                        <a:t>(ha)</a:t>
                      </a:r>
                      <a:endParaRPr b="1" sz="800">
                        <a:solidFill>
                          <a:srgbClr val="691B31"/>
                        </a:solidFill>
                        <a:latin typeface="Montserrat"/>
                        <a:ea typeface="Montserrat"/>
                        <a:cs typeface="Montserrat"/>
                        <a:sym typeface="Montserrat"/>
                      </a:endParaRPr>
                    </a:p>
                  </a:txBody>
                  <a:tcPr marT="61550" marB="61550" marR="61550" marL="61550" anchor="ctr">
                    <a:solidFill>
                      <a:srgbClr val="D9D9D9"/>
                    </a:solidFill>
                  </a:tcPr>
                </a:tc>
              </a:tr>
              <a:tr h="486250">
                <a:tc rowSpan="2">
                  <a:txBody>
                    <a:bodyPr/>
                    <a:lstStyle/>
                    <a:p>
                      <a:pPr indent="0" lvl="0" marL="0" rtl="0" algn="l">
                        <a:spcBef>
                          <a:spcPts val="0"/>
                        </a:spcBef>
                        <a:spcAft>
                          <a:spcPts val="0"/>
                        </a:spcAft>
                        <a:buNone/>
                      </a:pPr>
                      <a:r>
                        <a:rPr b="1" lang="es" sz="800">
                          <a:solidFill>
                            <a:srgbClr val="9F2241"/>
                          </a:solidFill>
                          <a:latin typeface="Montserrat"/>
                          <a:ea typeface="Montserrat"/>
                          <a:cs typeface="Montserrat"/>
                          <a:sym typeface="Montserrat"/>
                        </a:rPr>
                        <a:t>Centros de población urbanos</a:t>
                      </a:r>
                      <a:endParaRPr b="1" sz="800">
                        <a:solidFill>
                          <a:srgbClr val="9F2241"/>
                        </a:solidFill>
                        <a:latin typeface="Montserrat"/>
                        <a:ea typeface="Montserrat"/>
                        <a:cs typeface="Montserrat"/>
                        <a:sym typeface="Montserrat"/>
                      </a:endParaRPr>
                    </a:p>
                  </a:txBody>
                  <a:tcPr marT="63500" marB="63500" marR="63500" marL="63500" anchor="ctr">
                    <a:solidFill>
                      <a:srgbClr val="F3F3F3"/>
                    </a:solidFill>
                  </a:tcPr>
                </a:tc>
                <a:tc>
                  <a:txBody>
                    <a:bodyPr/>
                    <a:lstStyle/>
                    <a:p>
                      <a:pPr indent="0" lvl="0" marL="0" rtl="0" algn="l">
                        <a:lnSpc>
                          <a:spcPct val="115000"/>
                        </a:lnSpc>
                        <a:spcBef>
                          <a:spcPts val="1000"/>
                        </a:spcBef>
                        <a:spcAft>
                          <a:spcPts val="1000"/>
                        </a:spcAft>
                        <a:buNone/>
                      </a:pPr>
                      <a:r>
                        <a:rPr lang="es" sz="900">
                          <a:latin typeface="Montserrat"/>
                          <a:ea typeface="Montserrat"/>
                          <a:cs typeface="Montserrat"/>
                          <a:sym typeface="Montserrat"/>
                        </a:rPr>
                        <a:t>Tamazula de Gordiano</a:t>
                      </a:r>
                      <a:endParaRPr sz="900">
                        <a:latin typeface="Montserrat"/>
                        <a:ea typeface="Montserrat"/>
                        <a:cs typeface="Montserrat"/>
                        <a:sym typeface="Montserrat"/>
                      </a:endParaRPr>
                    </a:p>
                  </a:txBody>
                  <a:tcPr marT="63500" marB="63500" marR="63500" marL="63500" anchor="ctr"/>
                </a:tc>
                <a:tc>
                  <a:txBody>
                    <a:bodyPr/>
                    <a:lstStyle/>
                    <a:p>
                      <a:pPr indent="0" lvl="0" marL="0" rtl="0" algn="ctr">
                        <a:lnSpc>
                          <a:spcPct val="115000"/>
                        </a:lnSpc>
                        <a:spcBef>
                          <a:spcPts val="1000"/>
                        </a:spcBef>
                        <a:spcAft>
                          <a:spcPts val="1000"/>
                        </a:spcAft>
                        <a:buNone/>
                      </a:pPr>
                      <a:r>
                        <a:rPr lang="es" sz="900">
                          <a:latin typeface="Montserrat"/>
                          <a:ea typeface="Montserrat"/>
                          <a:cs typeface="Montserrat"/>
                          <a:sym typeface="Montserrat"/>
                        </a:rPr>
                        <a:t>20,923</a:t>
                      </a:r>
                      <a:endParaRPr sz="900">
                        <a:latin typeface="Montserrat"/>
                        <a:ea typeface="Montserrat"/>
                        <a:cs typeface="Montserrat"/>
                        <a:sym typeface="Montserrat"/>
                      </a:endParaRPr>
                    </a:p>
                  </a:txBody>
                  <a:tcPr marT="63500" marB="63500" marR="63500" marL="63500" anchor="ctr"/>
                </a:tc>
                <a:tc>
                  <a:txBody>
                    <a:bodyPr/>
                    <a:lstStyle/>
                    <a:p>
                      <a:pPr indent="0" lvl="0" marL="0" rtl="0" algn="ctr">
                        <a:spcBef>
                          <a:spcPts val="1000"/>
                        </a:spcBef>
                        <a:spcAft>
                          <a:spcPts val="1000"/>
                        </a:spcAft>
                        <a:buNone/>
                      </a:pPr>
                      <a:r>
                        <a:rPr lang="es" sz="900">
                          <a:latin typeface="Montserrat"/>
                          <a:ea typeface="Montserrat"/>
                          <a:cs typeface="Montserrat"/>
                          <a:sym typeface="Montserrat"/>
                        </a:rPr>
                        <a:t>5,768.45</a:t>
                      </a:r>
                      <a:endParaRPr sz="900">
                        <a:latin typeface="Montserrat"/>
                        <a:ea typeface="Montserrat"/>
                        <a:cs typeface="Montserrat"/>
                        <a:sym typeface="Montserrat"/>
                      </a:endParaRPr>
                    </a:p>
                  </a:txBody>
                  <a:tcPr marT="61550" marB="61550" marR="61550" marL="61550" anchor="ctr"/>
                </a:tc>
                <a:tc>
                  <a:txBody>
                    <a:bodyPr/>
                    <a:lstStyle/>
                    <a:p>
                      <a:pPr indent="0" lvl="0" marL="0" rtl="0" algn="ctr">
                        <a:lnSpc>
                          <a:spcPct val="115000"/>
                        </a:lnSpc>
                        <a:spcBef>
                          <a:spcPts val="1000"/>
                        </a:spcBef>
                        <a:spcAft>
                          <a:spcPts val="1000"/>
                        </a:spcAft>
                        <a:buNone/>
                      </a:pPr>
                      <a:r>
                        <a:rPr lang="es" sz="900">
                          <a:latin typeface="Montserrat"/>
                          <a:ea typeface="Montserrat"/>
                          <a:cs typeface="Montserrat"/>
                          <a:sym typeface="Montserrat"/>
                        </a:rPr>
                        <a:t>2735.09</a:t>
                      </a:r>
                      <a:endParaRPr sz="900">
                        <a:latin typeface="Montserrat"/>
                        <a:ea typeface="Montserrat"/>
                        <a:cs typeface="Montserrat"/>
                        <a:sym typeface="Montserrat"/>
                      </a:endParaRPr>
                    </a:p>
                  </a:txBody>
                  <a:tcPr marT="25400" marB="25400" marR="25400" marL="25400" anchor="ctr"/>
                </a:tc>
                <a:tc>
                  <a:txBody>
                    <a:bodyPr/>
                    <a:lstStyle/>
                    <a:p>
                      <a:pPr indent="0" lvl="0" marL="0" rtl="0" algn="ctr">
                        <a:spcBef>
                          <a:spcPts val="0"/>
                        </a:spcBef>
                        <a:spcAft>
                          <a:spcPts val="0"/>
                        </a:spcAft>
                        <a:buNone/>
                      </a:pPr>
                      <a:r>
                        <a:rPr lang="es" sz="900">
                          <a:latin typeface="Montserrat"/>
                          <a:ea typeface="Montserrat"/>
                          <a:cs typeface="Montserrat"/>
                          <a:sym typeface="Montserrat"/>
                        </a:rPr>
                        <a:t>599.28</a:t>
                      </a:r>
                      <a:endParaRPr sz="900">
                        <a:latin typeface="Montserrat"/>
                        <a:ea typeface="Montserrat"/>
                        <a:cs typeface="Montserrat"/>
                        <a:sym typeface="Montserrat"/>
                      </a:endParaRPr>
                    </a:p>
                  </a:txBody>
                  <a:tcPr marT="63500" marB="63500" marR="63500" marL="63500" anchor="ctr"/>
                </a:tc>
                <a:tc>
                  <a:txBody>
                    <a:bodyPr/>
                    <a:lstStyle/>
                    <a:p>
                      <a:pPr indent="0" lvl="0" marL="0" rtl="0" algn="ctr">
                        <a:spcBef>
                          <a:spcPts val="0"/>
                        </a:spcBef>
                        <a:spcAft>
                          <a:spcPts val="0"/>
                        </a:spcAft>
                        <a:buNone/>
                      </a:pPr>
                      <a:r>
                        <a:rPr lang="es" sz="900">
                          <a:latin typeface="Montserrat"/>
                          <a:ea typeface="Montserrat"/>
                          <a:cs typeface="Montserrat"/>
                          <a:sym typeface="Montserrat"/>
                        </a:rPr>
                        <a:t>123.03</a:t>
                      </a:r>
                      <a:endParaRPr sz="900">
                        <a:latin typeface="Montserrat"/>
                        <a:ea typeface="Montserrat"/>
                        <a:cs typeface="Montserrat"/>
                        <a:sym typeface="Montserrat"/>
                      </a:endParaRPr>
                    </a:p>
                  </a:txBody>
                  <a:tcPr marT="61550" marB="61550" marR="61550" marL="61550" anchor="ctr"/>
                </a:tc>
                <a:tc>
                  <a:txBody>
                    <a:bodyPr/>
                    <a:lstStyle/>
                    <a:p>
                      <a:pPr indent="0" lvl="0" marL="0" rtl="0" algn="ctr">
                        <a:spcBef>
                          <a:spcPts val="0"/>
                        </a:spcBef>
                        <a:spcAft>
                          <a:spcPts val="0"/>
                        </a:spcAft>
                        <a:buNone/>
                      </a:pPr>
                      <a:r>
                        <a:rPr lang="es" sz="900">
                          <a:latin typeface="Montserrat"/>
                          <a:ea typeface="Montserrat"/>
                          <a:cs typeface="Montserrat"/>
                          <a:sym typeface="Montserrat"/>
                        </a:rPr>
                        <a:t>2012.78</a:t>
                      </a:r>
                      <a:endParaRPr sz="900">
                        <a:latin typeface="Montserrat"/>
                        <a:ea typeface="Montserrat"/>
                        <a:cs typeface="Montserrat"/>
                        <a:sym typeface="Montserrat"/>
                      </a:endParaRPr>
                    </a:p>
                  </a:txBody>
                  <a:tcPr marT="61550" marB="61550" marR="61550" marL="61550" anchor="ctr"/>
                </a:tc>
              </a:tr>
              <a:tr h="209675">
                <a:tc vMerge="1"/>
                <a:tc>
                  <a:txBody>
                    <a:bodyPr/>
                    <a:lstStyle/>
                    <a:p>
                      <a:pPr indent="0" lvl="0" marL="0" rtl="0" algn="l">
                        <a:lnSpc>
                          <a:spcPct val="115000"/>
                        </a:lnSpc>
                        <a:spcBef>
                          <a:spcPts val="1000"/>
                        </a:spcBef>
                        <a:spcAft>
                          <a:spcPts val="1000"/>
                        </a:spcAft>
                        <a:buNone/>
                      </a:pPr>
                      <a:r>
                        <a:rPr lang="es" sz="900">
                          <a:latin typeface="Montserrat"/>
                          <a:ea typeface="Montserrat"/>
                          <a:cs typeface="Montserrat"/>
                          <a:sym typeface="Montserrat"/>
                        </a:rPr>
                        <a:t>Vista Hermosa</a:t>
                      </a:r>
                      <a:endParaRPr sz="900">
                        <a:latin typeface="Montserrat"/>
                        <a:ea typeface="Montserrat"/>
                        <a:cs typeface="Montserrat"/>
                        <a:sym typeface="Montserrat"/>
                      </a:endParaRPr>
                    </a:p>
                  </a:txBody>
                  <a:tcPr marT="63500" marB="63500" marR="63500" marL="63500" anchor="ctr"/>
                </a:tc>
                <a:tc>
                  <a:txBody>
                    <a:bodyPr/>
                    <a:lstStyle/>
                    <a:p>
                      <a:pPr indent="0" lvl="0" marL="0" rtl="0" algn="ctr">
                        <a:spcBef>
                          <a:spcPts val="0"/>
                        </a:spcBef>
                        <a:spcAft>
                          <a:spcPts val="0"/>
                        </a:spcAft>
                        <a:buNone/>
                      </a:pPr>
                      <a:r>
                        <a:rPr lang="es" sz="900">
                          <a:latin typeface="Montserrat"/>
                          <a:ea typeface="Montserrat"/>
                          <a:cs typeface="Montserrat"/>
                          <a:sym typeface="Montserrat"/>
                        </a:rPr>
                        <a:t>3,884</a:t>
                      </a:r>
                      <a:endParaRPr sz="900">
                        <a:latin typeface="Montserrat"/>
                        <a:ea typeface="Montserrat"/>
                        <a:cs typeface="Montserrat"/>
                        <a:sym typeface="Montserrat"/>
                      </a:endParaRPr>
                    </a:p>
                  </a:txBody>
                  <a:tcPr marT="63500" marB="63500" marR="63500" marL="63500" anchor="ctr"/>
                </a:tc>
                <a:tc>
                  <a:txBody>
                    <a:bodyPr/>
                    <a:lstStyle/>
                    <a:p>
                      <a:pPr indent="0" lvl="0" marL="0" rtl="0" algn="ctr">
                        <a:spcBef>
                          <a:spcPts val="0"/>
                        </a:spcBef>
                        <a:spcAft>
                          <a:spcPts val="0"/>
                        </a:spcAft>
                        <a:buNone/>
                      </a:pPr>
                      <a:r>
                        <a:rPr lang="es" sz="900">
                          <a:latin typeface="Montserrat"/>
                          <a:ea typeface="Montserrat"/>
                          <a:cs typeface="Montserrat"/>
                          <a:sym typeface="Montserrat"/>
                        </a:rPr>
                        <a:t>No tiene</a:t>
                      </a:r>
                      <a:endParaRPr sz="900">
                        <a:latin typeface="Montserrat"/>
                        <a:ea typeface="Montserrat"/>
                        <a:cs typeface="Montserrat"/>
                        <a:sym typeface="Montserrat"/>
                      </a:endParaRPr>
                    </a:p>
                  </a:txBody>
                  <a:tcPr marT="61550" marB="61550" marR="61550" marL="61550" anchor="ctr"/>
                </a:tc>
                <a:tc>
                  <a:txBody>
                    <a:bodyPr/>
                    <a:lstStyle/>
                    <a:p>
                      <a:pPr indent="0" lvl="0" marL="0" rtl="0" algn="ctr">
                        <a:lnSpc>
                          <a:spcPct val="115000"/>
                        </a:lnSpc>
                        <a:spcBef>
                          <a:spcPts val="0"/>
                        </a:spcBef>
                        <a:spcAft>
                          <a:spcPts val="0"/>
                        </a:spcAft>
                        <a:buNone/>
                      </a:pPr>
                      <a:r>
                        <a:rPr lang="es" sz="900">
                          <a:latin typeface="Montserrat"/>
                          <a:ea typeface="Montserrat"/>
                          <a:cs typeface="Montserrat"/>
                          <a:sym typeface="Montserrat"/>
                        </a:rPr>
                        <a:t>161.55</a:t>
                      </a:r>
                      <a:endParaRPr sz="900">
                        <a:latin typeface="Montserrat"/>
                        <a:ea typeface="Montserrat"/>
                        <a:cs typeface="Montserrat"/>
                        <a:sym typeface="Montserrat"/>
                      </a:endParaRPr>
                    </a:p>
                  </a:txBody>
                  <a:tcPr marT="25400" marB="25400" marR="25400" marL="25400" anchor="ctr"/>
                </a:tc>
                <a:tc>
                  <a:txBody>
                    <a:bodyPr/>
                    <a:lstStyle/>
                    <a:p>
                      <a:pPr indent="0" lvl="0" marL="0" rtl="0" algn="ctr">
                        <a:spcBef>
                          <a:spcPts val="0"/>
                        </a:spcBef>
                        <a:spcAft>
                          <a:spcPts val="0"/>
                        </a:spcAft>
                        <a:buNone/>
                      </a:pPr>
                      <a:r>
                        <a:rPr lang="es" sz="900">
                          <a:latin typeface="Montserrat"/>
                          <a:ea typeface="Montserrat"/>
                          <a:cs typeface="Montserrat"/>
                          <a:sym typeface="Montserrat"/>
                        </a:rPr>
                        <a:t>69.10</a:t>
                      </a:r>
                      <a:endParaRPr sz="900">
                        <a:latin typeface="Montserrat"/>
                        <a:ea typeface="Montserrat"/>
                        <a:cs typeface="Montserrat"/>
                        <a:sym typeface="Montserrat"/>
                      </a:endParaRPr>
                    </a:p>
                  </a:txBody>
                  <a:tcPr marT="63500" marB="63500" marR="63500" marL="63500" anchor="ctr"/>
                </a:tc>
                <a:tc>
                  <a:txBody>
                    <a:bodyPr/>
                    <a:lstStyle/>
                    <a:p>
                      <a:pPr indent="0" lvl="0" marL="0" rtl="0" algn="ctr">
                        <a:spcBef>
                          <a:spcPts val="0"/>
                        </a:spcBef>
                        <a:spcAft>
                          <a:spcPts val="0"/>
                        </a:spcAft>
                        <a:buNone/>
                      </a:pPr>
                      <a:r>
                        <a:rPr lang="es" sz="900">
                          <a:latin typeface="Montserrat"/>
                          <a:ea typeface="Montserrat"/>
                          <a:cs typeface="Montserrat"/>
                          <a:sym typeface="Montserrat"/>
                        </a:rPr>
                        <a:t>9.10</a:t>
                      </a:r>
                      <a:endParaRPr sz="900">
                        <a:latin typeface="Montserrat"/>
                        <a:ea typeface="Montserrat"/>
                        <a:cs typeface="Montserrat"/>
                        <a:sym typeface="Montserrat"/>
                      </a:endParaRPr>
                    </a:p>
                  </a:txBody>
                  <a:tcPr marT="61550" marB="61550" marR="61550" marL="61550" anchor="ctr"/>
                </a:tc>
                <a:tc>
                  <a:txBody>
                    <a:bodyPr/>
                    <a:lstStyle/>
                    <a:p>
                      <a:pPr indent="0" lvl="0" marL="0" rtl="0" algn="ctr">
                        <a:spcBef>
                          <a:spcPts val="0"/>
                        </a:spcBef>
                        <a:spcAft>
                          <a:spcPts val="0"/>
                        </a:spcAft>
                        <a:buNone/>
                      </a:pPr>
                      <a:r>
                        <a:rPr lang="es" sz="900">
                          <a:latin typeface="Montserrat"/>
                          <a:ea typeface="Montserrat"/>
                          <a:cs typeface="Montserrat"/>
                          <a:sym typeface="Montserrat"/>
                        </a:rPr>
                        <a:t>83.51</a:t>
                      </a:r>
                      <a:endParaRPr sz="900">
                        <a:latin typeface="Montserrat"/>
                        <a:ea typeface="Montserrat"/>
                        <a:cs typeface="Montserrat"/>
                        <a:sym typeface="Montserrat"/>
                      </a:endParaRPr>
                    </a:p>
                  </a:txBody>
                  <a:tcPr marT="61550" marB="61550" marR="61550" marL="61550" anchor="ctr"/>
                </a:tc>
              </a:tr>
              <a:tr h="158150">
                <a:tc rowSpan="2">
                  <a:txBody>
                    <a:bodyPr/>
                    <a:lstStyle/>
                    <a:p>
                      <a:pPr indent="0" lvl="0" marL="0" rtl="0" algn="l">
                        <a:spcBef>
                          <a:spcPts val="0"/>
                        </a:spcBef>
                        <a:spcAft>
                          <a:spcPts val="0"/>
                        </a:spcAft>
                        <a:buNone/>
                      </a:pPr>
                      <a:r>
                        <a:rPr b="1" lang="es" sz="800">
                          <a:solidFill>
                            <a:srgbClr val="9F2241"/>
                          </a:solidFill>
                          <a:latin typeface="Montserrat"/>
                          <a:ea typeface="Montserrat"/>
                          <a:cs typeface="Montserrat"/>
                          <a:sym typeface="Montserrat"/>
                        </a:rPr>
                        <a:t>Centros de población rural</a:t>
                      </a:r>
                      <a:endParaRPr b="1" sz="800">
                        <a:solidFill>
                          <a:srgbClr val="9F2241"/>
                        </a:solidFill>
                        <a:latin typeface="Montserrat"/>
                        <a:ea typeface="Montserrat"/>
                        <a:cs typeface="Montserrat"/>
                        <a:sym typeface="Montserrat"/>
                      </a:endParaRPr>
                    </a:p>
                  </a:txBody>
                  <a:tcPr marT="63500" marB="63500" marR="63500" marL="63500" anchor="ctr">
                    <a:solidFill>
                      <a:srgbClr val="F3F3F3"/>
                    </a:solidFill>
                  </a:tcPr>
                </a:tc>
                <a:tc>
                  <a:txBody>
                    <a:bodyPr/>
                    <a:lstStyle/>
                    <a:p>
                      <a:pPr indent="0" lvl="0" marL="0" rtl="0" algn="l">
                        <a:spcBef>
                          <a:spcPts val="0"/>
                        </a:spcBef>
                        <a:spcAft>
                          <a:spcPts val="0"/>
                        </a:spcAft>
                        <a:buNone/>
                      </a:pPr>
                      <a:r>
                        <a:rPr lang="es" sz="900">
                          <a:latin typeface="Montserrat"/>
                          <a:ea typeface="Montserrat"/>
                          <a:cs typeface="Montserrat"/>
                          <a:sym typeface="Montserrat"/>
                        </a:rPr>
                        <a:t>Villa de Contla</a:t>
                      </a:r>
                      <a:endParaRPr sz="900">
                        <a:latin typeface="Montserrat"/>
                        <a:ea typeface="Montserrat"/>
                        <a:cs typeface="Montserrat"/>
                        <a:sym typeface="Montserrat"/>
                      </a:endParaRPr>
                    </a:p>
                  </a:txBody>
                  <a:tcPr marT="63500" marB="63500" marR="63500" marL="63500" anchor="ctr"/>
                </a:tc>
                <a:tc>
                  <a:txBody>
                    <a:bodyPr/>
                    <a:lstStyle/>
                    <a:p>
                      <a:pPr indent="0" lvl="0" marL="0" rtl="0" algn="ctr">
                        <a:spcBef>
                          <a:spcPts val="0"/>
                        </a:spcBef>
                        <a:spcAft>
                          <a:spcPts val="0"/>
                        </a:spcAft>
                        <a:buNone/>
                      </a:pPr>
                      <a:r>
                        <a:rPr lang="es" sz="900">
                          <a:latin typeface="Montserrat"/>
                          <a:ea typeface="Montserrat"/>
                          <a:cs typeface="Montserrat"/>
                          <a:sym typeface="Montserrat"/>
                        </a:rPr>
                        <a:t>2,102</a:t>
                      </a:r>
                      <a:endParaRPr sz="900">
                        <a:latin typeface="Montserrat"/>
                        <a:ea typeface="Montserrat"/>
                        <a:cs typeface="Montserrat"/>
                        <a:sym typeface="Montserrat"/>
                      </a:endParaRPr>
                    </a:p>
                  </a:txBody>
                  <a:tcPr marT="63500" marB="63500" marR="63500" marL="63500" anchor="ctr"/>
                </a:tc>
                <a:tc>
                  <a:txBody>
                    <a:bodyPr/>
                    <a:lstStyle/>
                    <a:p>
                      <a:pPr indent="0" lvl="0" marL="0" rtl="0" algn="ctr">
                        <a:spcBef>
                          <a:spcPts val="0"/>
                        </a:spcBef>
                        <a:spcAft>
                          <a:spcPts val="0"/>
                        </a:spcAft>
                        <a:buNone/>
                      </a:pPr>
                      <a:r>
                        <a:rPr lang="es" sz="900">
                          <a:latin typeface="Montserrat"/>
                          <a:ea typeface="Montserrat"/>
                          <a:cs typeface="Montserrat"/>
                          <a:sym typeface="Montserrat"/>
                        </a:rPr>
                        <a:t>No tiene</a:t>
                      </a:r>
                      <a:endParaRPr sz="900">
                        <a:latin typeface="Montserrat"/>
                        <a:ea typeface="Montserrat"/>
                        <a:cs typeface="Montserrat"/>
                        <a:sym typeface="Montserrat"/>
                      </a:endParaRPr>
                    </a:p>
                  </a:txBody>
                  <a:tcPr marT="63500" marB="63500" marR="63500" marL="63500" anchor="ctr"/>
                </a:tc>
                <a:tc>
                  <a:txBody>
                    <a:bodyPr/>
                    <a:lstStyle/>
                    <a:p>
                      <a:pPr indent="0" lvl="0" marL="0" rtl="0" algn="ctr">
                        <a:lnSpc>
                          <a:spcPct val="115000"/>
                        </a:lnSpc>
                        <a:spcBef>
                          <a:spcPts val="0"/>
                        </a:spcBef>
                        <a:spcAft>
                          <a:spcPts val="0"/>
                        </a:spcAft>
                        <a:buNone/>
                      </a:pPr>
                      <a:r>
                        <a:rPr lang="es" sz="900">
                          <a:latin typeface="Montserrat"/>
                          <a:ea typeface="Montserrat"/>
                          <a:cs typeface="Montserrat"/>
                          <a:sym typeface="Montserrat"/>
                        </a:rPr>
                        <a:t>210.34</a:t>
                      </a:r>
                      <a:endParaRPr sz="900">
                        <a:latin typeface="Montserrat"/>
                        <a:ea typeface="Montserrat"/>
                        <a:cs typeface="Montserrat"/>
                        <a:sym typeface="Montserrat"/>
                      </a:endParaRPr>
                    </a:p>
                  </a:txBody>
                  <a:tcPr marT="25400" marB="25400" marR="25400" marL="25400" anchor="ctr"/>
                </a:tc>
                <a:tc>
                  <a:txBody>
                    <a:bodyPr/>
                    <a:lstStyle/>
                    <a:p>
                      <a:pPr indent="0" lvl="0" marL="0" rtl="0" algn="ctr">
                        <a:spcBef>
                          <a:spcPts val="0"/>
                        </a:spcBef>
                        <a:spcAft>
                          <a:spcPts val="0"/>
                        </a:spcAft>
                        <a:buNone/>
                      </a:pPr>
                      <a:r>
                        <a:rPr lang="es" sz="900">
                          <a:latin typeface="Montserrat"/>
                          <a:ea typeface="Montserrat"/>
                          <a:cs typeface="Montserrat"/>
                          <a:sym typeface="Montserrat"/>
                        </a:rPr>
                        <a:t>66.05</a:t>
                      </a:r>
                      <a:endParaRPr sz="900">
                        <a:latin typeface="Montserrat"/>
                        <a:ea typeface="Montserrat"/>
                        <a:cs typeface="Montserrat"/>
                        <a:sym typeface="Montserrat"/>
                      </a:endParaRPr>
                    </a:p>
                  </a:txBody>
                  <a:tcPr marT="63500" marB="63500" marR="63500" marL="63500" anchor="ctr"/>
                </a:tc>
                <a:tc>
                  <a:txBody>
                    <a:bodyPr/>
                    <a:lstStyle/>
                    <a:p>
                      <a:pPr indent="0" lvl="0" marL="0" rtl="0" algn="ctr">
                        <a:spcBef>
                          <a:spcPts val="0"/>
                        </a:spcBef>
                        <a:spcAft>
                          <a:spcPts val="0"/>
                        </a:spcAft>
                        <a:buNone/>
                      </a:pPr>
                      <a:r>
                        <a:rPr lang="es" sz="900">
                          <a:latin typeface="Montserrat"/>
                          <a:ea typeface="Montserrat"/>
                          <a:cs typeface="Montserrat"/>
                          <a:sym typeface="Montserrat"/>
                        </a:rPr>
                        <a:t>8.87</a:t>
                      </a:r>
                      <a:endParaRPr sz="900">
                        <a:latin typeface="Montserrat"/>
                        <a:ea typeface="Montserrat"/>
                        <a:cs typeface="Montserrat"/>
                        <a:sym typeface="Montserrat"/>
                      </a:endParaRPr>
                    </a:p>
                  </a:txBody>
                  <a:tcPr marT="63500" marB="63500" marR="63500" marL="63500" anchor="ctr"/>
                </a:tc>
                <a:tc>
                  <a:txBody>
                    <a:bodyPr/>
                    <a:lstStyle/>
                    <a:p>
                      <a:pPr indent="0" lvl="0" marL="0" rtl="0" algn="ctr">
                        <a:spcBef>
                          <a:spcPts val="0"/>
                        </a:spcBef>
                        <a:spcAft>
                          <a:spcPts val="0"/>
                        </a:spcAft>
                        <a:buNone/>
                      </a:pPr>
                      <a:r>
                        <a:rPr lang="es" sz="900">
                          <a:latin typeface="Montserrat"/>
                          <a:ea typeface="Montserrat"/>
                          <a:cs typeface="Montserrat"/>
                          <a:sym typeface="Montserrat"/>
                        </a:rPr>
                        <a:t>135.41</a:t>
                      </a:r>
                      <a:endParaRPr sz="900">
                        <a:latin typeface="Montserrat"/>
                        <a:ea typeface="Montserrat"/>
                        <a:cs typeface="Montserrat"/>
                        <a:sym typeface="Montserrat"/>
                      </a:endParaRPr>
                    </a:p>
                  </a:txBody>
                  <a:tcPr marT="63500" marB="63500" marR="63500" marL="63500" anchor="ctr"/>
                </a:tc>
              </a:tr>
              <a:tr h="254000">
                <a:tc vMerge="1"/>
                <a:tc>
                  <a:txBody>
                    <a:bodyPr/>
                    <a:lstStyle/>
                    <a:p>
                      <a:pPr indent="0" lvl="0" marL="0" rtl="0" algn="l">
                        <a:spcBef>
                          <a:spcPts val="0"/>
                        </a:spcBef>
                        <a:spcAft>
                          <a:spcPts val="0"/>
                        </a:spcAft>
                        <a:buNone/>
                      </a:pPr>
                      <a:r>
                        <a:rPr lang="es" sz="900">
                          <a:latin typeface="Montserrat"/>
                          <a:ea typeface="Montserrat"/>
                          <a:cs typeface="Montserrat"/>
                          <a:sym typeface="Montserrat"/>
                        </a:rPr>
                        <a:t>La Garita</a:t>
                      </a:r>
                      <a:endParaRPr sz="900">
                        <a:latin typeface="Montserrat"/>
                        <a:ea typeface="Montserrat"/>
                        <a:cs typeface="Montserrat"/>
                        <a:sym typeface="Montserrat"/>
                      </a:endParaRPr>
                    </a:p>
                  </a:txBody>
                  <a:tcPr marT="63500" marB="63500" marR="63500" marL="63500" anchor="ctr"/>
                </a:tc>
                <a:tc>
                  <a:txBody>
                    <a:bodyPr/>
                    <a:lstStyle/>
                    <a:p>
                      <a:pPr indent="0" lvl="0" marL="0" rtl="0" algn="ctr">
                        <a:spcBef>
                          <a:spcPts val="0"/>
                        </a:spcBef>
                        <a:spcAft>
                          <a:spcPts val="0"/>
                        </a:spcAft>
                        <a:buNone/>
                      </a:pPr>
                      <a:r>
                        <a:rPr lang="es" sz="900">
                          <a:latin typeface="Montserrat"/>
                          <a:ea typeface="Montserrat"/>
                          <a:cs typeface="Montserrat"/>
                          <a:sym typeface="Montserrat"/>
                        </a:rPr>
                        <a:t>1,213</a:t>
                      </a:r>
                      <a:endParaRPr sz="900">
                        <a:latin typeface="Montserrat"/>
                        <a:ea typeface="Montserrat"/>
                        <a:cs typeface="Montserrat"/>
                        <a:sym typeface="Montserrat"/>
                      </a:endParaRPr>
                    </a:p>
                  </a:txBody>
                  <a:tcPr marT="63500" marB="63500" marR="63500" marL="63500" anchor="ctr"/>
                </a:tc>
                <a:tc>
                  <a:txBody>
                    <a:bodyPr/>
                    <a:lstStyle/>
                    <a:p>
                      <a:pPr indent="0" lvl="0" marL="0" rtl="0" algn="ctr">
                        <a:spcBef>
                          <a:spcPts val="0"/>
                        </a:spcBef>
                        <a:spcAft>
                          <a:spcPts val="0"/>
                        </a:spcAft>
                        <a:buNone/>
                      </a:pPr>
                      <a:r>
                        <a:rPr lang="es" sz="900">
                          <a:latin typeface="Montserrat"/>
                          <a:ea typeface="Montserrat"/>
                          <a:cs typeface="Montserrat"/>
                          <a:sym typeface="Montserrat"/>
                        </a:rPr>
                        <a:t>No tiene</a:t>
                      </a:r>
                      <a:endParaRPr sz="900">
                        <a:latin typeface="Montserrat"/>
                        <a:ea typeface="Montserrat"/>
                        <a:cs typeface="Montserrat"/>
                        <a:sym typeface="Montserrat"/>
                      </a:endParaRPr>
                    </a:p>
                  </a:txBody>
                  <a:tcPr marT="63500" marB="63500" marR="63500" marL="63500" anchor="ctr"/>
                </a:tc>
                <a:tc>
                  <a:txBody>
                    <a:bodyPr/>
                    <a:lstStyle/>
                    <a:p>
                      <a:pPr indent="0" lvl="0" marL="0" rtl="0" algn="ctr">
                        <a:lnSpc>
                          <a:spcPct val="115000"/>
                        </a:lnSpc>
                        <a:spcBef>
                          <a:spcPts val="0"/>
                        </a:spcBef>
                        <a:spcAft>
                          <a:spcPts val="0"/>
                        </a:spcAft>
                        <a:buNone/>
                      </a:pPr>
                      <a:r>
                        <a:rPr lang="es" sz="900">
                          <a:latin typeface="Montserrat"/>
                          <a:ea typeface="Montserrat"/>
                          <a:cs typeface="Montserrat"/>
                          <a:sym typeface="Montserrat"/>
                        </a:rPr>
                        <a:t>125.69</a:t>
                      </a:r>
                      <a:endParaRPr sz="900">
                        <a:latin typeface="Montserrat"/>
                        <a:ea typeface="Montserrat"/>
                        <a:cs typeface="Montserrat"/>
                        <a:sym typeface="Montserrat"/>
                      </a:endParaRPr>
                    </a:p>
                  </a:txBody>
                  <a:tcPr marT="25400" marB="25400" marR="25400" marL="25400" anchor="ctr"/>
                </a:tc>
                <a:tc>
                  <a:txBody>
                    <a:bodyPr/>
                    <a:lstStyle/>
                    <a:p>
                      <a:pPr indent="0" lvl="0" marL="0" rtl="0" algn="ctr">
                        <a:spcBef>
                          <a:spcPts val="0"/>
                        </a:spcBef>
                        <a:spcAft>
                          <a:spcPts val="0"/>
                        </a:spcAft>
                        <a:buNone/>
                      </a:pPr>
                      <a:r>
                        <a:rPr lang="es" sz="900">
                          <a:latin typeface="Montserrat"/>
                          <a:ea typeface="Montserrat"/>
                          <a:cs typeface="Montserrat"/>
                          <a:sym typeface="Montserrat"/>
                        </a:rPr>
                        <a:t>49.33</a:t>
                      </a:r>
                      <a:endParaRPr sz="900">
                        <a:latin typeface="Montserrat"/>
                        <a:ea typeface="Montserrat"/>
                        <a:cs typeface="Montserrat"/>
                        <a:sym typeface="Montserrat"/>
                      </a:endParaRPr>
                    </a:p>
                  </a:txBody>
                  <a:tcPr marT="63500" marB="63500" marR="63500" marL="63500" anchor="ctr"/>
                </a:tc>
                <a:tc>
                  <a:txBody>
                    <a:bodyPr/>
                    <a:lstStyle/>
                    <a:p>
                      <a:pPr indent="0" lvl="0" marL="0" rtl="0" algn="ctr">
                        <a:spcBef>
                          <a:spcPts val="0"/>
                        </a:spcBef>
                        <a:spcAft>
                          <a:spcPts val="0"/>
                        </a:spcAft>
                        <a:buNone/>
                      </a:pPr>
                      <a:r>
                        <a:rPr lang="es" sz="900">
                          <a:latin typeface="Montserrat"/>
                          <a:ea typeface="Montserrat"/>
                          <a:cs typeface="Montserrat"/>
                          <a:sym typeface="Montserrat"/>
                        </a:rPr>
                        <a:t>11.72</a:t>
                      </a:r>
                      <a:endParaRPr sz="900">
                        <a:latin typeface="Montserrat"/>
                        <a:ea typeface="Montserrat"/>
                        <a:cs typeface="Montserrat"/>
                        <a:sym typeface="Montserrat"/>
                      </a:endParaRPr>
                    </a:p>
                  </a:txBody>
                  <a:tcPr marT="63500" marB="63500" marR="63500" marL="63500" anchor="ctr"/>
                </a:tc>
                <a:tc>
                  <a:txBody>
                    <a:bodyPr/>
                    <a:lstStyle/>
                    <a:p>
                      <a:pPr indent="0" lvl="0" marL="0" rtl="0" algn="ctr">
                        <a:spcBef>
                          <a:spcPts val="0"/>
                        </a:spcBef>
                        <a:spcAft>
                          <a:spcPts val="0"/>
                        </a:spcAft>
                        <a:buNone/>
                      </a:pPr>
                      <a:r>
                        <a:rPr lang="es" sz="900">
                          <a:latin typeface="Montserrat"/>
                          <a:ea typeface="Montserrat"/>
                          <a:cs typeface="Montserrat"/>
                          <a:sym typeface="Montserrat"/>
                        </a:rPr>
                        <a:t>64.62</a:t>
                      </a:r>
                      <a:endParaRPr sz="900">
                        <a:latin typeface="Montserrat"/>
                        <a:ea typeface="Montserrat"/>
                        <a:cs typeface="Montserrat"/>
                        <a:sym typeface="Montserrat"/>
                      </a:endParaRPr>
                    </a:p>
                  </a:txBody>
                  <a:tcPr marT="63500" marB="63500" marR="63500" marL="63500" anchor="ctr"/>
                </a:tc>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4" name="Shape 474"/>
        <p:cNvGrpSpPr/>
        <p:nvPr/>
      </p:nvGrpSpPr>
      <p:grpSpPr>
        <a:xfrm>
          <a:off x="0" y="0"/>
          <a:ext cx="0" cy="0"/>
          <a:chOff x="0" y="0"/>
          <a:chExt cx="0" cy="0"/>
        </a:xfrm>
      </p:grpSpPr>
      <p:sp>
        <p:nvSpPr>
          <p:cNvPr id="475" name="Google Shape;475;p48"/>
          <p:cNvSpPr txBox="1"/>
          <p:nvPr>
            <p:ph idx="1" type="body"/>
          </p:nvPr>
        </p:nvSpPr>
        <p:spPr>
          <a:xfrm>
            <a:off x="290825" y="561000"/>
            <a:ext cx="5913300" cy="427500"/>
          </a:xfrm>
          <a:prstGeom prst="rect">
            <a:avLst/>
          </a:prstGeom>
        </p:spPr>
        <p:txBody>
          <a:bodyPr anchorCtr="0" anchor="t" bIns="97375" lIns="97375" spcFirstLastPara="1" rIns="97375" wrap="square" tIns="97375">
            <a:normAutofit/>
          </a:bodyPr>
          <a:lstStyle/>
          <a:p>
            <a:pPr indent="0" lvl="0" marL="0" rtl="0" algn="l">
              <a:spcBef>
                <a:spcPts val="0"/>
              </a:spcBef>
              <a:spcAft>
                <a:spcPts val="0"/>
              </a:spcAft>
              <a:buNone/>
            </a:pPr>
            <a:r>
              <a:rPr lang="es"/>
              <a:t>Se han creado </a:t>
            </a:r>
            <a:r>
              <a:rPr b="1" lang="es"/>
              <a:t>9</a:t>
            </a:r>
            <a:r>
              <a:rPr lang="es"/>
              <a:t> </a:t>
            </a:r>
            <a:r>
              <a:rPr i="1" lang="es"/>
              <a:t>estrategias</a:t>
            </a:r>
            <a:r>
              <a:rPr lang="es"/>
              <a:t> y </a:t>
            </a:r>
            <a:r>
              <a:rPr b="1" lang="es"/>
              <a:t>50</a:t>
            </a:r>
            <a:r>
              <a:rPr lang="es"/>
              <a:t> </a:t>
            </a:r>
            <a:r>
              <a:rPr i="1" lang="es"/>
              <a:t>líneas de acción</a:t>
            </a:r>
            <a:r>
              <a:rPr i="1" lang="es"/>
              <a:t>. </a:t>
            </a:r>
            <a:r>
              <a:rPr lang="es"/>
              <a:t>Destacan: </a:t>
            </a:r>
            <a:endParaRPr/>
          </a:p>
        </p:txBody>
      </p:sp>
      <p:pic>
        <p:nvPicPr>
          <p:cNvPr id="476" name="Google Shape;476;p48"/>
          <p:cNvPicPr preferRelativeResize="0"/>
          <p:nvPr/>
        </p:nvPicPr>
        <p:blipFill rotWithShape="1">
          <a:blip r:embed="rId3">
            <a:alphaModFix/>
          </a:blip>
          <a:srcRect b="0" l="0" r="0" t="0"/>
          <a:stretch/>
        </p:blipFill>
        <p:spPr>
          <a:xfrm>
            <a:off x="7093974" y="121053"/>
            <a:ext cx="1604111" cy="197379"/>
          </a:xfrm>
          <a:prstGeom prst="rect">
            <a:avLst/>
          </a:prstGeom>
          <a:noFill/>
          <a:ln>
            <a:noFill/>
          </a:ln>
        </p:spPr>
      </p:pic>
      <p:sp>
        <p:nvSpPr>
          <p:cNvPr id="477" name="Google Shape;477;p48"/>
          <p:cNvSpPr/>
          <p:nvPr/>
        </p:nvSpPr>
        <p:spPr>
          <a:xfrm>
            <a:off x="0" y="0"/>
            <a:ext cx="159900" cy="561000"/>
          </a:xfrm>
          <a:prstGeom prst="rect">
            <a:avLst/>
          </a:prstGeom>
          <a:solidFill>
            <a:srgbClr val="888888"/>
          </a:solidFill>
          <a:ln>
            <a:noFill/>
          </a:ln>
        </p:spPr>
        <p:txBody>
          <a:bodyPr anchorCtr="0" anchor="ctr" bIns="0" lIns="0" spcFirstLastPara="1" rIns="0" wrap="square" tIns="0">
            <a:noAutofit/>
          </a:bodyPr>
          <a:lstStyle/>
          <a:p>
            <a:pPr indent="0" lvl="0" marL="101600" marR="76200" rtl="0" algn="ctr">
              <a:lnSpc>
                <a:spcPct val="100000"/>
              </a:lnSpc>
              <a:spcBef>
                <a:spcPts val="0"/>
              </a:spcBef>
              <a:spcAft>
                <a:spcPts val="0"/>
              </a:spcAft>
              <a:buClr>
                <a:srgbClr val="000000"/>
              </a:buClr>
              <a:buSzPts val="600"/>
              <a:buFont typeface="Arial"/>
              <a:buNone/>
            </a:pPr>
            <a:r>
              <a:t/>
            </a:r>
            <a:endParaRPr b="0" i="0" sz="500" u="none" cap="none" strike="noStrike">
              <a:solidFill>
                <a:srgbClr val="FFFFFF"/>
              </a:solidFill>
              <a:latin typeface="Montserrat"/>
              <a:ea typeface="Montserrat"/>
              <a:cs typeface="Montserrat"/>
              <a:sym typeface="Montserrat"/>
            </a:endParaRPr>
          </a:p>
        </p:txBody>
      </p:sp>
      <p:sp>
        <p:nvSpPr>
          <p:cNvPr id="478" name="Google Shape;478;p48"/>
          <p:cNvSpPr txBox="1"/>
          <p:nvPr/>
        </p:nvSpPr>
        <p:spPr>
          <a:xfrm>
            <a:off x="290819" y="121049"/>
            <a:ext cx="6833400" cy="3078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chemeClr val="dk1"/>
              </a:buClr>
              <a:buSzPts val="1200"/>
              <a:buFont typeface="Arial"/>
              <a:buNone/>
            </a:pPr>
            <a:r>
              <a:rPr b="0" i="0" lang="es" sz="1200" u="none" cap="none" strike="noStrike">
                <a:solidFill>
                  <a:srgbClr val="691C32"/>
                </a:solidFill>
                <a:latin typeface="Montserrat SemiBold"/>
                <a:ea typeface="Montserrat SemiBold"/>
                <a:cs typeface="Montserrat SemiBold"/>
                <a:sym typeface="Montserrat SemiBold"/>
              </a:rPr>
              <a:t>PROGRAMA DE DESARROLLO URBANO </a:t>
            </a:r>
            <a:r>
              <a:rPr lang="es" sz="1200">
                <a:solidFill>
                  <a:srgbClr val="691C32"/>
                </a:solidFill>
                <a:latin typeface="Montserrat SemiBold"/>
                <a:ea typeface="Montserrat SemiBold"/>
                <a:cs typeface="Montserrat SemiBold"/>
                <a:sym typeface="Montserrat SemiBold"/>
              </a:rPr>
              <a:t>MUNICIPAL </a:t>
            </a:r>
            <a:r>
              <a:rPr b="0" i="0" lang="es" sz="1200" u="none" cap="none" strike="noStrike">
                <a:solidFill>
                  <a:srgbClr val="691C32"/>
                </a:solidFill>
                <a:latin typeface="Montserrat SemiBold"/>
                <a:ea typeface="Montserrat SemiBold"/>
                <a:cs typeface="Montserrat SemiBold"/>
                <a:sym typeface="Montserrat SemiBold"/>
              </a:rPr>
              <a:t>DE </a:t>
            </a:r>
            <a:r>
              <a:rPr lang="es" sz="1200">
                <a:solidFill>
                  <a:srgbClr val="691C32"/>
                </a:solidFill>
                <a:latin typeface="Montserrat SemiBold"/>
                <a:ea typeface="Montserrat SemiBold"/>
                <a:cs typeface="Montserrat SemiBold"/>
                <a:sym typeface="Montserrat SemiBold"/>
              </a:rPr>
              <a:t>TAMAZULA DE GORDIANO</a:t>
            </a:r>
            <a:endParaRPr sz="1200">
              <a:solidFill>
                <a:srgbClr val="691C32"/>
              </a:solidFill>
              <a:latin typeface="Montserrat SemiBold"/>
              <a:ea typeface="Montserrat SemiBold"/>
              <a:cs typeface="Montserrat SemiBold"/>
              <a:sym typeface="Montserrat SemiBold"/>
            </a:endParaRPr>
          </a:p>
          <a:p>
            <a:pPr indent="0" lvl="0" marL="0" marR="76200" rtl="0" algn="l">
              <a:lnSpc>
                <a:spcPct val="100000"/>
              </a:lnSpc>
              <a:spcBef>
                <a:spcPts val="0"/>
              </a:spcBef>
              <a:spcAft>
                <a:spcPts val="0"/>
              </a:spcAft>
              <a:buClr>
                <a:srgbClr val="000000"/>
              </a:buClr>
              <a:buSzPts val="800"/>
              <a:buFont typeface="Arial"/>
              <a:buNone/>
            </a:pPr>
            <a:r>
              <a:rPr lang="es" sz="800">
                <a:solidFill>
                  <a:srgbClr val="691C32"/>
                </a:solidFill>
                <a:latin typeface="Montserrat"/>
                <a:ea typeface="Montserrat"/>
                <a:cs typeface="Montserrat"/>
                <a:sym typeface="Montserrat"/>
              </a:rPr>
              <a:t>PLANEACIÓN (ESTRATEGIAS Y ACCIONES)</a:t>
            </a:r>
            <a:endParaRPr b="0" i="0" sz="800" u="none" cap="none" strike="noStrike">
              <a:solidFill>
                <a:srgbClr val="691C32"/>
              </a:solidFill>
              <a:latin typeface="Montserrat"/>
              <a:ea typeface="Montserrat"/>
              <a:cs typeface="Montserrat"/>
              <a:sym typeface="Montserrat"/>
            </a:endParaRPr>
          </a:p>
        </p:txBody>
      </p:sp>
      <p:sp>
        <p:nvSpPr>
          <p:cNvPr id="479" name="Google Shape;479;p48"/>
          <p:cNvSpPr txBox="1"/>
          <p:nvPr>
            <p:ph idx="2" type="body"/>
          </p:nvPr>
        </p:nvSpPr>
        <p:spPr>
          <a:xfrm>
            <a:off x="4832500" y="3047398"/>
            <a:ext cx="3999900" cy="1731000"/>
          </a:xfrm>
          <a:prstGeom prst="rect">
            <a:avLst/>
          </a:prstGeom>
          <a:solidFill>
            <a:srgbClr val="D9D2E9"/>
          </a:solidFill>
        </p:spPr>
        <p:txBody>
          <a:bodyPr anchorCtr="0" anchor="t" bIns="97375" lIns="97375" spcFirstLastPara="1" rIns="97375" wrap="square" tIns="97375">
            <a:normAutofit/>
          </a:bodyPr>
          <a:lstStyle/>
          <a:p>
            <a:pPr indent="0" lvl="0" marL="0" rtl="0" algn="just">
              <a:spcBef>
                <a:spcPts val="0"/>
              </a:spcBef>
              <a:spcAft>
                <a:spcPts val="0"/>
              </a:spcAft>
              <a:buNone/>
            </a:pPr>
            <a:r>
              <a:rPr lang="es" sz="1100">
                <a:solidFill>
                  <a:schemeClr val="dk1"/>
                </a:solidFill>
                <a:latin typeface="Montserrat"/>
                <a:ea typeface="Montserrat"/>
                <a:cs typeface="Montserrat"/>
                <a:sym typeface="Montserrat"/>
              </a:rPr>
              <a:t>E6 - Garantizar el acceso a la vivienda digna a la población, especialmente a la más vulnerable.</a:t>
            </a:r>
            <a:endParaRPr sz="1100">
              <a:solidFill>
                <a:schemeClr val="dk1"/>
              </a:solidFill>
              <a:latin typeface="Montserrat"/>
              <a:ea typeface="Montserrat"/>
              <a:cs typeface="Montserrat"/>
              <a:sym typeface="Montserrat"/>
            </a:endParaRPr>
          </a:p>
          <a:p>
            <a:pPr indent="0" lvl="0" marL="0" rtl="0" algn="just">
              <a:spcBef>
                <a:spcPts val="0"/>
              </a:spcBef>
              <a:spcAft>
                <a:spcPts val="0"/>
              </a:spcAft>
              <a:buNone/>
            </a:pPr>
            <a:r>
              <a:t/>
            </a:r>
            <a:endParaRPr b="1" sz="1000">
              <a:solidFill>
                <a:schemeClr val="dk1"/>
              </a:solidFill>
              <a:latin typeface="Montserrat"/>
              <a:ea typeface="Montserrat"/>
              <a:cs typeface="Montserrat"/>
              <a:sym typeface="Montserrat"/>
            </a:endParaRPr>
          </a:p>
          <a:p>
            <a:pPr indent="0" lvl="0" marL="0" rtl="0" algn="just">
              <a:spcBef>
                <a:spcPts val="0"/>
              </a:spcBef>
              <a:spcAft>
                <a:spcPts val="0"/>
              </a:spcAft>
              <a:buClr>
                <a:schemeClr val="dk1"/>
              </a:buClr>
              <a:buSzPts val="1100"/>
              <a:buFont typeface="Arial"/>
              <a:buNone/>
            </a:pPr>
            <a:r>
              <a:rPr lang="es" sz="900">
                <a:solidFill>
                  <a:schemeClr val="dk1"/>
                </a:solidFill>
                <a:latin typeface="Montserrat"/>
                <a:ea typeface="Montserrat"/>
                <a:cs typeface="Montserrat"/>
                <a:sym typeface="Montserrat"/>
              </a:rPr>
              <a:t>Elaboración de un </a:t>
            </a:r>
            <a:r>
              <a:rPr b="1" lang="es" sz="900">
                <a:solidFill>
                  <a:schemeClr val="dk1"/>
                </a:solidFill>
                <a:latin typeface="Montserrat"/>
                <a:ea typeface="Montserrat"/>
                <a:cs typeface="Montserrat"/>
                <a:sym typeface="Montserrat"/>
              </a:rPr>
              <a:t>programa municipal de vivienda</a:t>
            </a:r>
            <a:r>
              <a:rPr lang="es" sz="900">
                <a:solidFill>
                  <a:schemeClr val="dk1"/>
                </a:solidFill>
                <a:latin typeface="Montserrat"/>
                <a:ea typeface="Montserrat"/>
                <a:cs typeface="Montserrat"/>
                <a:sym typeface="Montserrat"/>
              </a:rPr>
              <a:t> que contemple la </a:t>
            </a:r>
            <a:r>
              <a:rPr b="1" lang="es" sz="900">
                <a:solidFill>
                  <a:schemeClr val="dk1"/>
                </a:solidFill>
                <a:latin typeface="Montserrat"/>
                <a:ea typeface="Montserrat"/>
                <a:cs typeface="Montserrat"/>
                <a:sym typeface="Montserrat"/>
              </a:rPr>
              <a:t>creación de reservas territoriales para la vivienda </a:t>
            </a:r>
            <a:r>
              <a:rPr lang="es" sz="900">
                <a:solidFill>
                  <a:schemeClr val="dk1"/>
                </a:solidFill>
                <a:latin typeface="Montserrat"/>
                <a:ea typeface="Montserrat"/>
                <a:cs typeface="Montserrat"/>
                <a:sym typeface="Montserrat"/>
              </a:rPr>
              <a:t>mediante la </a:t>
            </a:r>
            <a:r>
              <a:rPr b="1" lang="es" sz="900">
                <a:solidFill>
                  <a:schemeClr val="dk1"/>
                </a:solidFill>
                <a:latin typeface="Montserrat"/>
                <a:ea typeface="Montserrat"/>
                <a:cs typeface="Montserrat"/>
                <a:sym typeface="Montserrat"/>
              </a:rPr>
              <a:t>permuta de áreas de cesión</a:t>
            </a:r>
            <a:r>
              <a:rPr lang="es" sz="900">
                <a:solidFill>
                  <a:schemeClr val="dk1"/>
                </a:solidFill>
                <a:latin typeface="Montserrat"/>
                <a:ea typeface="Montserrat"/>
                <a:cs typeface="Montserrat"/>
                <a:sym typeface="Montserrat"/>
              </a:rPr>
              <a:t> de proyectos industriales o comerciales.</a:t>
            </a:r>
            <a:endParaRPr b="1" sz="900">
              <a:solidFill>
                <a:schemeClr val="dk1"/>
              </a:solidFill>
              <a:latin typeface="Montserrat"/>
              <a:ea typeface="Montserrat"/>
              <a:cs typeface="Montserrat"/>
              <a:sym typeface="Montserrat"/>
            </a:endParaRPr>
          </a:p>
        </p:txBody>
      </p:sp>
      <p:sp>
        <p:nvSpPr>
          <p:cNvPr id="480" name="Google Shape;480;p48"/>
          <p:cNvSpPr txBox="1"/>
          <p:nvPr>
            <p:ph idx="2" type="body"/>
          </p:nvPr>
        </p:nvSpPr>
        <p:spPr>
          <a:xfrm>
            <a:off x="352300" y="3047398"/>
            <a:ext cx="3999900" cy="1731000"/>
          </a:xfrm>
          <a:prstGeom prst="rect">
            <a:avLst/>
          </a:prstGeom>
          <a:solidFill>
            <a:srgbClr val="D9EAD3"/>
          </a:solidFill>
        </p:spPr>
        <p:txBody>
          <a:bodyPr anchorCtr="0" anchor="t" bIns="97375" lIns="97375" spcFirstLastPara="1" rIns="97375" wrap="square" tIns="97375">
            <a:normAutofit/>
          </a:bodyPr>
          <a:lstStyle/>
          <a:p>
            <a:pPr indent="0" lvl="0" marL="0" marR="0" rtl="0" algn="just">
              <a:lnSpc>
                <a:spcPct val="115000"/>
              </a:lnSpc>
              <a:spcBef>
                <a:spcPts val="0"/>
              </a:spcBef>
              <a:spcAft>
                <a:spcPts val="0"/>
              </a:spcAft>
              <a:buNone/>
            </a:pPr>
            <a:r>
              <a:rPr lang="es" sz="1100">
                <a:solidFill>
                  <a:schemeClr val="dk1"/>
                </a:solidFill>
                <a:latin typeface="Montserrat"/>
                <a:ea typeface="Montserrat"/>
                <a:cs typeface="Montserrat"/>
                <a:sym typeface="Montserrat"/>
              </a:rPr>
              <a:t>E5 - Elaborar instrumentos que fortalezcan la capacidad ecosistémica de las áreas verdes que se integran en el territorio municipal, tanto fuera como dentro de los centros de población.</a:t>
            </a:r>
            <a:endParaRPr sz="1100">
              <a:solidFill>
                <a:schemeClr val="dk1"/>
              </a:solidFill>
              <a:latin typeface="Montserrat"/>
              <a:ea typeface="Montserrat"/>
              <a:cs typeface="Montserrat"/>
              <a:sym typeface="Montserrat"/>
            </a:endParaRPr>
          </a:p>
          <a:p>
            <a:pPr indent="0" lvl="0" marL="0" rtl="0" algn="just">
              <a:spcBef>
                <a:spcPts val="0"/>
              </a:spcBef>
              <a:spcAft>
                <a:spcPts val="0"/>
              </a:spcAft>
              <a:buNone/>
            </a:pPr>
            <a:r>
              <a:t/>
            </a:r>
            <a:endParaRPr sz="900">
              <a:solidFill>
                <a:schemeClr val="dk1"/>
              </a:solidFill>
              <a:latin typeface="Montserrat"/>
              <a:ea typeface="Montserrat"/>
              <a:cs typeface="Montserrat"/>
              <a:sym typeface="Montserrat"/>
            </a:endParaRPr>
          </a:p>
          <a:p>
            <a:pPr indent="0" lvl="0" marL="0" rtl="0" algn="just">
              <a:spcBef>
                <a:spcPts val="0"/>
              </a:spcBef>
              <a:spcAft>
                <a:spcPts val="0"/>
              </a:spcAft>
              <a:buClr>
                <a:schemeClr val="dk1"/>
              </a:buClr>
              <a:buSzPts val="1100"/>
              <a:buFont typeface="Arial"/>
              <a:buNone/>
            </a:pPr>
            <a:r>
              <a:rPr lang="es" sz="900">
                <a:solidFill>
                  <a:schemeClr val="dk1"/>
                </a:solidFill>
                <a:latin typeface="Montserrat"/>
                <a:ea typeface="Montserrat"/>
                <a:cs typeface="Montserrat"/>
                <a:sym typeface="Montserrat"/>
              </a:rPr>
              <a:t>En coordinación con Gobierno del Estado </a:t>
            </a:r>
            <a:r>
              <a:rPr b="1" lang="es" sz="900">
                <a:solidFill>
                  <a:schemeClr val="dk1"/>
                </a:solidFill>
                <a:latin typeface="Montserrat"/>
                <a:ea typeface="Montserrat"/>
                <a:cs typeface="Montserrat"/>
                <a:sym typeface="Montserrat"/>
              </a:rPr>
              <a:t>decretar Áreas Naturales Protegidas</a:t>
            </a:r>
            <a:r>
              <a:rPr lang="es" sz="900">
                <a:solidFill>
                  <a:schemeClr val="dk1"/>
                </a:solidFill>
                <a:latin typeface="Montserrat"/>
                <a:ea typeface="Montserrat"/>
                <a:cs typeface="Montserrat"/>
                <a:sym typeface="Montserrat"/>
              </a:rPr>
              <a:t> las áreas más relevantes y de gran extensión dentro del municipio.</a:t>
            </a:r>
            <a:endParaRPr i="1" sz="900">
              <a:solidFill>
                <a:schemeClr val="dk1"/>
              </a:solidFill>
              <a:latin typeface="Montserrat"/>
              <a:ea typeface="Montserrat"/>
              <a:cs typeface="Montserrat"/>
              <a:sym typeface="Montserrat"/>
            </a:endParaRPr>
          </a:p>
        </p:txBody>
      </p:sp>
      <p:sp>
        <p:nvSpPr>
          <p:cNvPr id="481" name="Google Shape;481;p48"/>
          <p:cNvSpPr txBox="1"/>
          <p:nvPr>
            <p:ph idx="2" type="body"/>
          </p:nvPr>
        </p:nvSpPr>
        <p:spPr>
          <a:xfrm>
            <a:off x="4832500" y="1152448"/>
            <a:ext cx="3999900" cy="1731000"/>
          </a:xfrm>
          <a:prstGeom prst="rect">
            <a:avLst/>
          </a:prstGeom>
          <a:solidFill>
            <a:srgbClr val="E6B8AF"/>
          </a:solidFill>
        </p:spPr>
        <p:txBody>
          <a:bodyPr anchorCtr="0" anchor="t" bIns="97375" lIns="97375" spcFirstLastPara="1" rIns="97375" wrap="square" tIns="97375">
            <a:normAutofit fontScale="85000"/>
          </a:bodyPr>
          <a:lstStyle/>
          <a:p>
            <a:pPr indent="0" lvl="0" marL="0" rtl="0" algn="just">
              <a:spcBef>
                <a:spcPts val="0"/>
              </a:spcBef>
              <a:spcAft>
                <a:spcPts val="0"/>
              </a:spcAft>
              <a:buNone/>
            </a:pPr>
            <a:r>
              <a:rPr lang="es" sz="1300">
                <a:solidFill>
                  <a:schemeClr val="dk1"/>
                </a:solidFill>
                <a:latin typeface="Montserrat"/>
                <a:ea typeface="Montserrat"/>
                <a:cs typeface="Montserrat"/>
                <a:sym typeface="Montserrat"/>
              </a:rPr>
              <a:t>E4 - </a:t>
            </a:r>
            <a:r>
              <a:rPr lang="es" sz="1300">
                <a:solidFill>
                  <a:schemeClr val="dk1"/>
                </a:solidFill>
                <a:latin typeface="Montserrat"/>
                <a:ea typeface="Montserrat"/>
                <a:cs typeface="Montserrat"/>
                <a:sym typeface="Montserrat"/>
              </a:rPr>
              <a:t>Planificar y regularizar las actividades productivas con el fin de mitigar los impactos al medio ambiente, a la infraestructura y a la población, y fomentar un desarrollo sustentable y un ambiente sano.</a:t>
            </a:r>
            <a:endParaRPr sz="1300">
              <a:solidFill>
                <a:schemeClr val="dk1"/>
              </a:solidFill>
              <a:latin typeface="Montserrat"/>
              <a:ea typeface="Montserrat"/>
              <a:cs typeface="Montserrat"/>
              <a:sym typeface="Montserrat"/>
            </a:endParaRPr>
          </a:p>
          <a:p>
            <a:pPr indent="0" lvl="0" marL="0" rtl="0" algn="just">
              <a:spcBef>
                <a:spcPts val="1000"/>
              </a:spcBef>
              <a:spcAft>
                <a:spcPts val="0"/>
              </a:spcAft>
              <a:buNone/>
            </a:pPr>
            <a:r>
              <a:rPr b="1" lang="es" sz="1108">
                <a:solidFill>
                  <a:srgbClr val="000000"/>
                </a:solidFill>
                <a:latin typeface="Montserrat"/>
                <a:ea typeface="Montserrat"/>
                <a:cs typeface="Montserrat"/>
                <a:sym typeface="Montserrat"/>
              </a:rPr>
              <a:t>Limitar el establecimiento</a:t>
            </a:r>
            <a:r>
              <a:rPr lang="es" sz="1108">
                <a:solidFill>
                  <a:srgbClr val="000000"/>
                </a:solidFill>
                <a:latin typeface="Montserrat"/>
                <a:ea typeface="Montserrat"/>
                <a:cs typeface="Montserrat"/>
                <a:sym typeface="Montserrat"/>
              </a:rPr>
              <a:t> de </a:t>
            </a:r>
            <a:r>
              <a:rPr b="1" lang="es" sz="1108">
                <a:solidFill>
                  <a:srgbClr val="000000"/>
                </a:solidFill>
                <a:latin typeface="Montserrat"/>
                <a:ea typeface="Montserrat"/>
                <a:cs typeface="Montserrat"/>
                <a:sym typeface="Montserrat"/>
              </a:rPr>
              <a:t>actividades industriales</a:t>
            </a:r>
            <a:r>
              <a:rPr lang="es" sz="1108">
                <a:solidFill>
                  <a:srgbClr val="000000"/>
                </a:solidFill>
                <a:latin typeface="Montserrat"/>
                <a:ea typeface="Montserrat"/>
                <a:cs typeface="Montserrat"/>
                <a:sym typeface="Montserrat"/>
              </a:rPr>
              <a:t> o </a:t>
            </a:r>
            <a:r>
              <a:rPr b="1" lang="es" sz="1108">
                <a:solidFill>
                  <a:srgbClr val="000000"/>
                </a:solidFill>
                <a:latin typeface="Montserrat"/>
                <a:ea typeface="Montserrat"/>
                <a:cs typeface="Montserrat"/>
                <a:sym typeface="Montserrat"/>
              </a:rPr>
              <a:t>agroindustriales de riesgo</a:t>
            </a:r>
            <a:r>
              <a:rPr lang="es" sz="1108">
                <a:solidFill>
                  <a:srgbClr val="000000"/>
                </a:solidFill>
                <a:latin typeface="Montserrat"/>
                <a:ea typeface="Montserrat"/>
                <a:cs typeface="Montserrat"/>
                <a:sym typeface="Montserrat"/>
              </a:rPr>
              <a:t> o que </a:t>
            </a:r>
            <a:r>
              <a:rPr b="1" lang="es" sz="1108">
                <a:solidFill>
                  <a:srgbClr val="000000"/>
                </a:solidFill>
                <a:latin typeface="Montserrat"/>
                <a:ea typeface="Montserrat"/>
                <a:cs typeface="Montserrat"/>
                <a:sym typeface="Montserrat"/>
              </a:rPr>
              <a:t>generen olores</a:t>
            </a:r>
            <a:r>
              <a:rPr lang="es" sz="1108">
                <a:solidFill>
                  <a:srgbClr val="000000"/>
                </a:solidFill>
                <a:latin typeface="Montserrat"/>
                <a:ea typeface="Montserrat"/>
                <a:cs typeface="Montserrat"/>
                <a:sym typeface="Montserrat"/>
              </a:rPr>
              <a:t> a una distancia mínima de </a:t>
            </a:r>
            <a:r>
              <a:rPr b="1" lang="es" sz="1108">
                <a:solidFill>
                  <a:srgbClr val="000000"/>
                </a:solidFill>
                <a:latin typeface="Montserrat"/>
                <a:ea typeface="Montserrat"/>
                <a:cs typeface="Montserrat"/>
                <a:sym typeface="Montserrat"/>
              </a:rPr>
              <a:t>1 km del límite del centro de población</a:t>
            </a:r>
            <a:r>
              <a:rPr lang="es" sz="1108">
                <a:solidFill>
                  <a:srgbClr val="000000"/>
                </a:solidFill>
                <a:latin typeface="Montserrat"/>
                <a:ea typeface="Montserrat"/>
                <a:cs typeface="Montserrat"/>
                <a:sym typeface="Montserrat"/>
              </a:rPr>
              <a:t>.</a:t>
            </a:r>
            <a:endParaRPr b="1" sz="1108">
              <a:solidFill>
                <a:schemeClr val="dk1"/>
              </a:solidFill>
              <a:latin typeface="Montserrat"/>
              <a:ea typeface="Montserrat"/>
              <a:cs typeface="Montserrat"/>
              <a:sym typeface="Montserrat"/>
            </a:endParaRPr>
          </a:p>
        </p:txBody>
      </p:sp>
      <p:sp>
        <p:nvSpPr>
          <p:cNvPr id="482" name="Google Shape;482;p48"/>
          <p:cNvSpPr txBox="1"/>
          <p:nvPr/>
        </p:nvSpPr>
        <p:spPr>
          <a:xfrm>
            <a:off x="352300" y="1152448"/>
            <a:ext cx="3999900" cy="1731000"/>
          </a:xfrm>
          <a:prstGeom prst="rect">
            <a:avLst/>
          </a:prstGeom>
          <a:solidFill>
            <a:srgbClr val="C9DAF8"/>
          </a:solidFill>
          <a:ln>
            <a:noFill/>
          </a:ln>
        </p:spPr>
        <p:txBody>
          <a:bodyPr anchorCtr="0" anchor="t" bIns="97375" lIns="97375" spcFirstLastPara="1" rIns="97375" wrap="square" tIns="97375">
            <a:normAutofit lnSpcReduction="10000"/>
          </a:bodyPr>
          <a:lstStyle/>
          <a:p>
            <a:pPr indent="0" lvl="0" marL="0" rtl="0" algn="just">
              <a:lnSpc>
                <a:spcPct val="115000"/>
              </a:lnSpc>
              <a:spcBef>
                <a:spcPts val="0"/>
              </a:spcBef>
              <a:spcAft>
                <a:spcPts val="0"/>
              </a:spcAft>
              <a:buNone/>
            </a:pPr>
            <a:r>
              <a:rPr lang="es" sz="1100">
                <a:solidFill>
                  <a:schemeClr val="dk1"/>
                </a:solidFill>
                <a:latin typeface="Montserrat"/>
                <a:ea typeface="Montserrat"/>
                <a:cs typeface="Montserrat"/>
                <a:sym typeface="Montserrat"/>
              </a:rPr>
              <a:t>E3 -</a:t>
            </a:r>
            <a:r>
              <a:rPr b="1" lang="es" sz="1100">
                <a:solidFill>
                  <a:schemeClr val="dk1"/>
                </a:solidFill>
                <a:latin typeface="Montserrat"/>
                <a:ea typeface="Montserrat"/>
                <a:cs typeface="Montserrat"/>
                <a:sym typeface="Montserrat"/>
              </a:rPr>
              <a:t> </a:t>
            </a:r>
            <a:r>
              <a:rPr lang="es" sz="1100">
                <a:solidFill>
                  <a:schemeClr val="dk1"/>
                </a:solidFill>
                <a:latin typeface="Montserrat"/>
                <a:ea typeface="Montserrat"/>
                <a:cs typeface="Montserrat"/>
                <a:sym typeface="Montserrat"/>
              </a:rPr>
              <a:t>Fortalecer la capacidad del municipio para mitigar riesgos asociados a las inundaciones, con un enfoque integral que tenga en cuenta las características hídricas del territorio.</a:t>
            </a:r>
            <a:endParaRPr sz="1100">
              <a:solidFill>
                <a:schemeClr val="dk1"/>
              </a:solidFill>
              <a:latin typeface="Montserrat"/>
              <a:ea typeface="Montserrat"/>
              <a:cs typeface="Montserrat"/>
              <a:sym typeface="Montserrat"/>
            </a:endParaRPr>
          </a:p>
          <a:p>
            <a:pPr indent="0" lvl="0" marL="0" rtl="0" algn="just">
              <a:lnSpc>
                <a:spcPct val="115000"/>
              </a:lnSpc>
              <a:spcBef>
                <a:spcPts val="0"/>
              </a:spcBef>
              <a:spcAft>
                <a:spcPts val="0"/>
              </a:spcAft>
              <a:buNone/>
            </a:pPr>
            <a:r>
              <a:t/>
            </a:r>
            <a:endParaRPr sz="1000">
              <a:solidFill>
                <a:schemeClr val="dk1"/>
              </a:solidFill>
              <a:latin typeface="Montserrat"/>
              <a:ea typeface="Montserrat"/>
              <a:cs typeface="Montserrat"/>
              <a:sym typeface="Montserrat"/>
            </a:endParaRPr>
          </a:p>
          <a:p>
            <a:pPr indent="0" lvl="0" marL="0" rtl="0" algn="just">
              <a:lnSpc>
                <a:spcPct val="115000"/>
              </a:lnSpc>
              <a:spcBef>
                <a:spcPts val="0"/>
              </a:spcBef>
              <a:spcAft>
                <a:spcPts val="0"/>
              </a:spcAft>
              <a:buNone/>
            </a:pPr>
            <a:r>
              <a:rPr lang="es" sz="1000">
                <a:solidFill>
                  <a:schemeClr val="dk1"/>
                </a:solidFill>
                <a:latin typeface="Montserrat"/>
                <a:ea typeface="Montserrat"/>
                <a:cs typeface="Montserrat"/>
                <a:sym typeface="Montserrat"/>
              </a:rPr>
              <a:t>Diseñar e implementar un </a:t>
            </a:r>
            <a:r>
              <a:rPr b="1" lang="es" sz="1000">
                <a:solidFill>
                  <a:schemeClr val="dk1"/>
                </a:solidFill>
                <a:latin typeface="Montserrat"/>
                <a:ea typeface="Montserrat"/>
                <a:cs typeface="Montserrat"/>
                <a:sym typeface="Montserrat"/>
              </a:rPr>
              <a:t>manual de infraestructura verde</a:t>
            </a:r>
            <a:r>
              <a:rPr lang="es" sz="1000">
                <a:solidFill>
                  <a:schemeClr val="dk1"/>
                </a:solidFill>
                <a:latin typeface="Montserrat"/>
                <a:ea typeface="Montserrat"/>
                <a:cs typeface="Montserrat"/>
                <a:sym typeface="Montserrat"/>
              </a:rPr>
              <a:t> (e.g. Zanjas de infiltración, jardines de lluvia, corredores verdes) para las zonas urbanas, enfocado en la infiltración y </a:t>
            </a:r>
            <a:r>
              <a:rPr b="1" lang="es" sz="1000">
                <a:solidFill>
                  <a:schemeClr val="dk1"/>
                </a:solidFill>
                <a:latin typeface="Montserrat"/>
                <a:ea typeface="Montserrat"/>
                <a:cs typeface="Montserrat"/>
                <a:sym typeface="Montserrat"/>
              </a:rPr>
              <a:t>disminución del riesgo de inundaciones.</a:t>
            </a:r>
            <a:endParaRPr b="1" sz="1000">
              <a:solidFill>
                <a:schemeClr val="dk1"/>
              </a:solidFill>
              <a:latin typeface="Montserrat"/>
              <a:ea typeface="Montserrat"/>
              <a:cs typeface="Montserrat"/>
              <a:sym typeface="Montserrat"/>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6" name="Shape 486"/>
        <p:cNvGrpSpPr/>
        <p:nvPr/>
      </p:nvGrpSpPr>
      <p:grpSpPr>
        <a:xfrm>
          <a:off x="0" y="0"/>
          <a:ext cx="0" cy="0"/>
          <a:chOff x="0" y="0"/>
          <a:chExt cx="0" cy="0"/>
        </a:xfrm>
      </p:grpSpPr>
      <p:pic>
        <p:nvPicPr>
          <p:cNvPr id="487" name="Google Shape;487;p49"/>
          <p:cNvPicPr preferRelativeResize="0"/>
          <p:nvPr/>
        </p:nvPicPr>
        <p:blipFill rotWithShape="1">
          <a:blip r:embed="rId3">
            <a:alphaModFix/>
          </a:blip>
          <a:srcRect b="0" l="0" r="0" t="0"/>
          <a:stretch/>
        </p:blipFill>
        <p:spPr>
          <a:xfrm>
            <a:off x="7093974" y="121053"/>
            <a:ext cx="1604111" cy="197379"/>
          </a:xfrm>
          <a:prstGeom prst="rect">
            <a:avLst/>
          </a:prstGeom>
          <a:noFill/>
          <a:ln>
            <a:noFill/>
          </a:ln>
        </p:spPr>
      </p:pic>
      <p:sp>
        <p:nvSpPr>
          <p:cNvPr id="488" name="Google Shape;488;p49"/>
          <p:cNvSpPr/>
          <p:nvPr/>
        </p:nvSpPr>
        <p:spPr>
          <a:xfrm>
            <a:off x="0" y="0"/>
            <a:ext cx="159900" cy="561000"/>
          </a:xfrm>
          <a:prstGeom prst="rect">
            <a:avLst/>
          </a:prstGeom>
          <a:solidFill>
            <a:srgbClr val="888888"/>
          </a:solidFill>
          <a:ln>
            <a:noFill/>
          </a:ln>
        </p:spPr>
        <p:txBody>
          <a:bodyPr anchorCtr="0" anchor="ctr" bIns="0" lIns="0" spcFirstLastPara="1" rIns="0" wrap="square" tIns="0">
            <a:noAutofit/>
          </a:bodyPr>
          <a:lstStyle/>
          <a:p>
            <a:pPr indent="0" lvl="0" marL="101600" marR="76200" rtl="0" algn="ctr">
              <a:lnSpc>
                <a:spcPct val="100000"/>
              </a:lnSpc>
              <a:spcBef>
                <a:spcPts val="0"/>
              </a:spcBef>
              <a:spcAft>
                <a:spcPts val="0"/>
              </a:spcAft>
              <a:buClr>
                <a:srgbClr val="000000"/>
              </a:buClr>
              <a:buSzPts val="600"/>
              <a:buFont typeface="Arial"/>
              <a:buNone/>
            </a:pPr>
            <a:r>
              <a:t/>
            </a:r>
            <a:endParaRPr b="0" i="0" sz="500" u="none" cap="none" strike="noStrike">
              <a:solidFill>
                <a:srgbClr val="FFFFFF"/>
              </a:solidFill>
              <a:latin typeface="Montserrat"/>
              <a:ea typeface="Montserrat"/>
              <a:cs typeface="Montserrat"/>
              <a:sym typeface="Montserrat"/>
            </a:endParaRPr>
          </a:p>
        </p:txBody>
      </p:sp>
      <p:sp>
        <p:nvSpPr>
          <p:cNvPr id="489" name="Google Shape;489;p49"/>
          <p:cNvSpPr txBox="1"/>
          <p:nvPr/>
        </p:nvSpPr>
        <p:spPr>
          <a:xfrm>
            <a:off x="290819" y="121049"/>
            <a:ext cx="6833400" cy="3078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chemeClr val="dk1"/>
              </a:buClr>
              <a:buSzPts val="1200"/>
              <a:buFont typeface="Arial"/>
              <a:buNone/>
            </a:pPr>
            <a:r>
              <a:rPr b="0" i="0" lang="es" sz="1200" u="none" cap="none" strike="noStrike">
                <a:solidFill>
                  <a:srgbClr val="691C32"/>
                </a:solidFill>
                <a:latin typeface="Montserrat SemiBold"/>
                <a:ea typeface="Montserrat SemiBold"/>
                <a:cs typeface="Montserrat SemiBold"/>
                <a:sym typeface="Montserrat SemiBold"/>
              </a:rPr>
              <a:t>PROGRAMA DE DESARROLLO URBANO </a:t>
            </a:r>
            <a:r>
              <a:rPr lang="es" sz="1200">
                <a:solidFill>
                  <a:srgbClr val="691C32"/>
                </a:solidFill>
                <a:latin typeface="Montserrat SemiBold"/>
                <a:ea typeface="Montserrat SemiBold"/>
                <a:cs typeface="Montserrat SemiBold"/>
                <a:sym typeface="Montserrat SemiBold"/>
              </a:rPr>
              <a:t>MUNICIPAL </a:t>
            </a:r>
            <a:r>
              <a:rPr b="0" i="0" lang="es" sz="1200" u="none" cap="none" strike="noStrike">
                <a:solidFill>
                  <a:srgbClr val="691C32"/>
                </a:solidFill>
                <a:latin typeface="Montserrat SemiBold"/>
                <a:ea typeface="Montserrat SemiBold"/>
                <a:cs typeface="Montserrat SemiBold"/>
                <a:sym typeface="Montserrat SemiBold"/>
              </a:rPr>
              <a:t>DE </a:t>
            </a:r>
            <a:r>
              <a:rPr lang="es" sz="1200">
                <a:solidFill>
                  <a:srgbClr val="691B31"/>
                </a:solidFill>
                <a:latin typeface="Montserrat SemiBold"/>
                <a:ea typeface="Montserrat SemiBold"/>
                <a:cs typeface="Montserrat SemiBold"/>
                <a:sym typeface="Montserrat SemiBold"/>
              </a:rPr>
              <a:t>TAMAZULA DE GORDIANO</a:t>
            </a:r>
            <a:endParaRPr sz="1200">
              <a:solidFill>
                <a:srgbClr val="691C32"/>
              </a:solidFill>
              <a:latin typeface="Montserrat SemiBold"/>
              <a:ea typeface="Montserrat SemiBold"/>
              <a:cs typeface="Montserrat SemiBold"/>
              <a:sym typeface="Montserrat SemiBold"/>
            </a:endParaRPr>
          </a:p>
          <a:p>
            <a:pPr indent="0" lvl="0" marL="0" marR="76200" rtl="0" algn="l">
              <a:lnSpc>
                <a:spcPct val="100000"/>
              </a:lnSpc>
              <a:spcBef>
                <a:spcPts val="0"/>
              </a:spcBef>
              <a:spcAft>
                <a:spcPts val="0"/>
              </a:spcAft>
              <a:buClr>
                <a:srgbClr val="000000"/>
              </a:buClr>
              <a:buSzPts val="800"/>
              <a:buFont typeface="Arial"/>
              <a:buNone/>
            </a:pPr>
            <a:r>
              <a:rPr lang="es" sz="800">
                <a:solidFill>
                  <a:srgbClr val="691C32"/>
                </a:solidFill>
                <a:latin typeface="Montserrat"/>
                <a:ea typeface="Montserrat"/>
                <a:cs typeface="Montserrat"/>
                <a:sym typeface="Montserrat"/>
              </a:rPr>
              <a:t>GESTIÓN (INSTRUMENTOS)</a:t>
            </a:r>
            <a:endParaRPr b="0" i="0" sz="800" u="none" cap="none" strike="noStrike">
              <a:solidFill>
                <a:srgbClr val="691C32"/>
              </a:solidFill>
              <a:latin typeface="Montserrat"/>
              <a:ea typeface="Montserrat"/>
              <a:cs typeface="Montserrat"/>
              <a:sym typeface="Montserrat"/>
            </a:endParaRPr>
          </a:p>
        </p:txBody>
      </p:sp>
      <p:sp>
        <p:nvSpPr>
          <p:cNvPr id="490" name="Google Shape;490;p49"/>
          <p:cNvSpPr txBox="1"/>
          <p:nvPr/>
        </p:nvSpPr>
        <p:spPr>
          <a:xfrm>
            <a:off x="311706" y="1152446"/>
            <a:ext cx="3999900" cy="3416400"/>
          </a:xfrm>
          <a:prstGeom prst="rect">
            <a:avLst/>
          </a:prstGeom>
          <a:noFill/>
          <a:ln>
            <a:noFill/>
          </a:ln>
        </p:spPr>
        <p:txBody>
          <a:bodyPr anchorCtr="0" anchor="t" bIns="97375" lIns="97375" spcFirstLastPara="1" rIns="97375" wrap="square" tIns="97375">
            <a:normAutofit/>
          </a:bodyPr>
          <a:lstStyle/>
          <a:p>
            <a:pPr indent="0" lvl="0" marL="0" rtl="0" algn="just">
              <a:lnSpc>
                <a:spcPct val="115000"/>
              </a:lnSpc>
              <a:spcBef>
                <a:spcPts val="1200"/>
              </a:spcBef>
              <a:spcAft>
                <a:spcPts val="1200"/>
              </a:spcAft>
              <a:buNone/>
            </a:pPr>
            <a:r>
              <a:rPr lang="es" sz="1100">
                <a:solidFill>
                  <a:srgbClr val="000000"/>
                </a:solidFill>
                <a:latin typeface="Montserrat"/>
                <a:ea typeface="Montserrat"/>
                <a:cs typeface="Montserrat"/>
                <a:sym typeface="Montserrat"/>
              </a:rPr>
              <a:t>Permutar las áreas de cesión de proyectos en suelo agropecuario por otras fuera del predio a desarrollar (que estén dentro de los centros de población, en reservas territoriales) para que se destinen a espacios públicos, vivienda social, o a la ejecución de las demás estrategias y líneas de acción, a través de un fideicomiso.</a:t>
            </a:r>
            <a:endParaRPr sz="1600">
              <a:solidFill>
                <a:srgbClr val="595959"/>
              </a:solidFill>
            </a:endParaRPr>
          </a:p>
        </p:txBody>
      </p:sp>
      <p:sp>
        <p:nvSpPr>
          <p:cNvPr id="491" name="Google Shape;491;p49"/>
          <p:cNvSpPr/>
          <p:nvPr/>
        </p:nvSpPr>
        <p:spPr>
          <a:xfrm>
            <a:off x="811650" y="704850"/>
            <a:ext cx="3000000" cy="370200"/>
          </a:xfrm>
          <a:prstGeom prst="roundRect">
            <a:avLst>
              <a:gd fmla="val 16667" name="adj"/>
            </a:avLst>
          </a:prstGeom>
          <a:solidFill>
            <a:srgbClr val="EEEEEE"/>
          </a:solid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None/>
            </a:pPr>
            <a:r>
              <a:rPr b="1" lang="es" sz="1500">
                <a:solidFill>
                  <a:srgbClr val="B12041"/>
                </a:solidFill>
                <a:latin typeface="Montserrat"/>
                <a:ea typeface="Montserrat"/>
                <a:cs typeface="Montserrat"/>
                <a:sym typeface="Montserrat"/>
              </a:rPr>
              <a:t>Permuta de áreas de cesión</a:t>
            </a:r>
            <a:endParaRPr b="1" sz="1500">
              <a:solidFill>
                <a:srgbClr val="B12041"/>
              </a:solidFill>
              <a:latin typeface="Montserrat"/>
              <a:ea typeface="Montserrat"/>
              <a:cs typeface="Montserrat"/>
              <a:sym typeface="Montserrat"/>
            </a:endParaRPr>
          </a:p>
        </p:txBody>
      </p:sp>
      <p:pic>
        <p:nvPicPr>
          <p:cNvPr id="492" name="Google Shape;492;p49"/>
          <p:cNvPicPr preferRelativeResize="0"/>
          <p:nvPr/>
        </p:nvPicPr>
        <p:blipFill>
          <a:blip r:embed="rId4">
            <a:alphaModFix/>
          </a:blip>
          <a:stretch>
            <a:fillRect/>
          </a:stretch>
        </p:blipFill>
        <p:spPr>
          <a:xfrm>
            <a:off x="311700" y="2656150"/>
            <a:ext cx="3999900" cy="226019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6" name="Shape 496"/>
        <p:cNvGrpSpPr/>
        <p:nvPr/>
      </p:nvGrpSpPr>
      <p:grpSpPr>
        <a:xfrm>
          <a:off x="0" y="0"/>
          <a:ext cx="0" cy="0"/>
          <a:chOff x="0" y="0"/>
          <a:chExt cx="0" cy="0"/>
        </a:xfrm>
      </p:grpSpPr>
      <p:pic>
        <p:nvPicPr>
          <p:cNvPr id="497" name="Google Shape;497;p50"/>
          <p:cNvPicPr preferRelativeResize="0"/>
          <p:nvPr/>
        </p:nvPicPr>
        <p:blipFill rotWithShape="1">
          <a:blip r:embed="rId3">
            <a:alphaModFix/>
          </a:blip>
          <a:srcRect b="0" l="0" r="0" t="0"/>
          <a:stretch/>
        </p:blipFill>
        <p:spPr>
          <a:xfrm>
            <a:off x="7093974" y="121053"/>
            <a:ext cx="1604111" cy="197379"/>
          </a:xfrm>
          <a:prstGeom prst="rect">
            <a:avLst/>
          </a:prstGeom>
          <a:noFill/>
          <a:ln>
            <a:noFill/>
          </a:ln>
        </p:spPr>
      </p:pic>
      <p:sp>
        <p:nvSpPr>
          <p:cNvPr id="498" name="Google Shape;498;p50"/>
          <p:cNvSpPr/>
          <p:nvPr/>
        </p:nvSpPr>
        <p:spPr>
          <a:xfrm>
            <a:off x="0" y="0"/>
            <a:ext cx="159900" cy="561000"/>
          </a:xfrm>
          <a:prstGeom prst="rect">
            <a:avLst/>
          </a:prstGeom>
          <a:solidFill>
            <a:srgbClr val="888888"/>
          </a:solidFill>
          <a:ln>
            <a:noFill/>
          </a:ln>
        </p:spPr>
        <p:txBody>
          <a:bodyPr anchorCtr="0" anchor="ctr" bIns="0" lIns="0" spcFirstLastPara="1" rIns="0" wrap="square" tIns="0">
            <a:noAutofit/>
          </a:bodyPr>
          <a:lstStyle/>
          <a:p>
            <a:pPr indent="0" lvl="0" marL="101600" marR="76200" rtl="0" algn="ctr">
              <a:lnSpc>
                <a:spcPct val="100000"/>
              </a:lnSpc>
              <a:spcBef>
                <a:spcPts val="0"/>
              </a:spcBef>
              <a:spcAft>
                <a:spcPts val="0"/>
              </a:spcAft>
              <a:buClr>
                <a:srgbClr val="000000"/>
              </a:buClr>
              <a:buSzPts val="600"/>
              <a:buFont typeface="Arial"/>
              <a:buNone/>
            </a:pPr>
            <a:r>
              <a:t/>
            </a:r>
            <a:endParaRPr b="0" i="0" sz="500" u="none" cap="none" strike="noStrike">
              <a:solidFill>
                <a:srgbClr val="FFFFFF"/>
              </a:solidFill>
              <a:latin typeface="Montserrat"/>
              <a:ea typeface="Montserrat"/>
              <a:cs typeface="Montserrat"/>
              <a:sym typeface="Montserrat"/>
            </a:endParaRPr>
          </a:p>
        </p:txBody>
      </p:sp>
      <p:sp>
        <p:nvSpPr>
          <p:cNvPr id="499" name="Google Shape;499;p50"/>
          <p:cNvSpPr txBox="1"/>
          <p:nvPr/>
        </p:nvSpPr>
        <p:spPr>
          <a:xfrm>
            <a:off x="290819" y="121049"/>
            <a:ext cx="6833400" cy="3078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chemeClr val="dk1"/>
              </a:buClr>
              <a:buSzPts val="1200"/>
              <a:buFont typeface="Arial"/>
              <a:buNone/>
            </a:pPr>
            <a:r>
              <a:rPr b="0" i="0" lang="es" sz="1200" u="none" cap="none" strike="noStrike">
                <a:solidFill>
                  <a:srgbClr val="691C32"/>
                </a:solidFill>
                <a:latin typeface="Montserrat SemiBold"/>
                <a:ea typeface="Montserrat SemiBold"/>
                <a:cs typeface="Montserrat SemiBold"/>
                <a:sym typeface="Montserrat SemiBold"/>
              </a:rPr>
              <a:t>PROGRAMA DE DESARROLLO URBANO </a:t>
            </a:r>
            <a:r>
              <a:rPr lang="es" sz="1200">
                <a:solidFill>
                  <a:srgbClr val="691C32"/>
                </a:solidFill>
                <a:latin typeface="Montserrat SemiBold"/>
                <a:ea typeface="Montserrat SemiBold"/>
                <a:cs typeface="Montserrat SemiBold"/>
                <a:sym typeface="Montserrat SemiBold"/>
              </a:rPr>
              <a:t>MUNICIPAL </a:t>
            </a:r>
            <a:r>
              <a:rPr b="0" i="0" lang="es" sz="1200" u="none" cap="none" strike="noStrike">
                <a:solidFill>
                  <a:srgbClr val="691C32"/>
                </a:solidFill>
                <a:latin typeface="Montserrat SemiBold"/>
                <a:ea typeface="Montserrat SemiBold"/>
                <a:cs typeface="Montserrat SemiBold"/>
                <a:sym typeface="Montserrat SemiBold"/>
              </a:rPr>
              <a:t>DE </a:t>
            </a:r>
            <a:r>
              <a:rPr lang="es" sz="1200">
                <a:solidFill>
                  <a:srgbClr val="691B31"/>
                </a:solidFill>
                <a:latin typeface="Montserrat SemiBold"/>
                <a:ea typeface="Montserrat SemiBold"/>
                <a:cs typeface="Montserrat SemiBold"/>
                <a:sym typeface="Montserrat SemiBold"/>
              </a:rPr>
              <a:t>TAMAZULA DE GORDIANO</a:t>
            </a:r>
            <a:endParaRPr sz="1200">
              <a:solidFill>
                <a:srgbClr val="691C32"/>
              </a:solidFill>
              <a:latin typeface="Montserrat SemiBold"/>
              <a:ea typeface="Montserrat SemiBold"/>
              <a:cs typeface="Montserrat SemiBold"/>
              <a:sym typeface="Montserrat SemiBold"/>
            </a:endParaRPr>
          </a:p>
          <a:p>
            <a:pPr indent="0" lvl="0" marL="0" marR="76200" rtl="0" algn="l">
              <a:lnSpc>
                <a:spcPct val="100000"/>
              </a:lnSpc>
              <a:spcBef>
                <a:spcPts val="0"/>
              </a:spcBef>
              <a:spcAft>
                <a:spcPts val="0"/>
              </a:spcAft>
              <a:buClr>
                <a:srgbClr val="000000"/>
              </a:buClr>
              <a:buSzPts val="800"/>
              <a:buFont typeface="Arial"/>
              <a:buNone/>
            </a:pPr>
            <a:r>
              <a:rPr lang="es" sz="800">
                <a:solidFill>
                  <a:srgbClr val="691C32"/>
                </a:solidFill>
                <a:latin typeface="Montserrat"/>
                <a:ea typeface="Montserrat"/>
                <a:cs typeface="Montserrat"/>
                <a:sym typeface="Montserrat"/>
              </a:rPr>
              <a:t>GESTIÓN (INSTRUMENTOS)</a:t>
            </a:r>
            <a:endParaRPr b="0" i="0" sz="800" u="none" cap="none" strike="noStrike">
              <a:solidFill>
                <a:srgbClr val="691C32"/>
              </a:solidFill>
              <a:latin typeface="Montserrat"/>
              <a:ea typeface="Montserrat"/>
              <a:cs typeface="Montserrat"/>
              <a:sym typeface="Montserrat"/>
            </a:endParaRPr>
          </a:p>
        </p:txBody>
      </p:sp>
      <p:sp>
        <p:nvSpPr>
          <p:cNvPr id="500" name="Google Shape;500;p50"/>
          <p:cNvSpPr txBox="1"/>
          <p:nvPr/>
        </p:nvSpPr>
        <p:spPr>
          <a:xfrm>
            <a:off x="311706" y="1152446"/>
            <a:ext cx="3999900" cy="3416400"/>
          </a:xfrm>
          <a:prstGeom prst="rect">
            <a:avLst/>
          </a:prstGeom>
          <a:noFill/>
          <a:ln>
            <a:noFill/>
          </a:ln>
        </p:spPr>
        <p:txBody>
          <a:bodyPr anchorCtr="0" anchor="t" bIns="97375" lIns="97375" spcFirstLastPara="1" rIns="97375" wrap="square" tIns="97375">
            <a:normAutofit/>
          </a:bodyPr>
          <a:lstStyle/>
          <a:p>
            <a:pPr indent="0" lvl="0" marL="0" rtl="0" algn="just">
              <a:lnSpc>
                <a:spcPct val="115000"/>
              </a:lnSpc>
              <a:spcBef>
                <a:spcPts val="1000"/>
              </a:spcBef>
              <a:spcAft>
                <a:spcPts val="0"/>
              </a:spcAft>
              <a:buNone/>
            </a:pPr>
            <a:r>
              <a:rPr lang="es" sz="1100">
                <a:solidFill>
                  <a:srgbClr val="000000"/>
                </a:solidFill>
                <a:latin typeface="Montserrat"/>
                <a:ea typeface="Montserrat"/>
                <a:cs typeface="Montserrat"/>
                <a:sym typeface="Montserrat"/>
              </a:rPr>
              <a:t>Permite realizar obras para mejorar las áreas urbanizadas a partir de la participación conjunta de gobierno y población, pues existe una repartición de cargas en términos monetarios, mano de obra, materiales, asesoría técnica, entre otros.</a:t>
            </a:r>
            <a:endParaRPr sz="1100">
              <a:solidFill>
                <a:srgbClr val="000000"/>
              </a:solidFill>
              <a:latin typeface="Montserrat"/>
              <a:ea typeface="Montserrat"/>
              <a:cs typeface="Montserrat"/>
              <a:sym typeface="Montserrat"/>
            </a:endParaRPr>
          </a:p>
          <a:p>
            <a:pPr indent="0" lvl="0" marL="0" rtl="0" algn="l">
              <a:lnSpc>
                <a:spcPct val="115000"/>
              </a:lnSpc>
              <a:spcBef>
                <a:spcPts val="0"/>
              </a:spcBef>
              <a:spcAft>
                <a:spcPts val="0"/>
              </a:spcAft>
              <a:buNone/>
            </a:pPr>
            <a:r>
              <a:t/>
            </a:r>
            <a:endParaRPr sz="1500">
              <a:solidFill>
                <a:srgbClr val="595959"/>
              </a:solidFill>
            </a:endParaRPr>
          </a:p>
        </p:txBody>
      </p:sp>
      <p:sp>
        <p:nvSpPr>
          <p:cNvPr id="501" name="Google Shape;501;p50"/>
          <p:cNvSpPr/>
          <p:nvPr/>
        </p:nvSpPr>
        <p:spPr>
          <a:xfrm>
            <a:off x="311450" y="601050"/>
            <a:ext cx="3999900" cy="379200"/>
          </a:xfrm>
          <a:prstGeom prst="roundRect">
            <a:avLst>
              <a:gd fmla="val 16667" name="adj"/>
            </a:avLst>
          </a:prstGeom>
          <a:solidFill>
            <a:srgbClr val="EEEEEE"/>
          </a:solid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None/>
            </a:pPr>
            <a:r>
              <a:rPr b="1" lang="es" sz="1500">
                <a:solidFill>
                  <a:srgbClr val="B12041"/>
                </a:solidFill>
                <a:latin typeface="Montserrat"/>
                <a:ea typeface="Montserrat"/>
                <a:cs typeface="Montserrat"/>
                <a:sym typeface="Montserrat"/>
              </a:rPr>
              <a:t>Sistema</a:t>
            </a:r>
            <a:r>
              <a:rPr b="1" lang="es" sz="1200">
                <a:latin typeface="Montserrat"/>
                <a:ea typeface="Montserrat"/>
                <a:cs typeface="Montserrat"/>
                <a:sym typeface="Montserrat"/>
              </a:rPr>
              <a:t> </a:t>
            </a:r>
            <a:r>
              <a:rPr b="1" lang="es" sz="1500">
                <a:solidFill>
                  <a:srgbClr val="B12041"/>
                </a:solidFill>
                <a:latin typeface="Montserrat"/>
                <a:ea typeface="Montserrat"/>
                <a:cs typeface="Montserrat"/>
                <a:sym typeface="Montserrat"/>
              </a:rPr>
              <a:t>de obras por cooperación </a:t>
            </a:r>
            <a:endParaRPr sz="1600"/>
          </a:p>
        </p:txBody>
      </p:sp>
      <p:pic>
        <p:nvPicPr>
          <p:cNvPr id="502" name="Google Shape;502;p50"/>
          <p:cNvPicPr preferRelativeResize="0"/>
          <p:nvPr/>
        </p:nvPicPr>
        <p:blipFill>
          <a:blip r:embed="rId4">
            <a:alphaModFix/>
          </a:blip>
          <a:stretch>
            <a:fillRect/>
          </a:stretch>
        </p:blipFill>
        <p:spPr>
          <a:xfrm>
            <a:off x="708488" y="2248963"/>
            <a:ext cx="3205824" cy="2837174"/>
          </a:xfrm>
          <a:prstGeom prst="rect">
            <a:avLst/>
          </a:prstGeom>
          <a:noFill/>
          <a:ln>
            <a:noFill/>
          </a:ln>
        </p:spPr>
      </p:pic>
      <p:sp>
        <p:nvSpPr>
          <p:cNvPr id="503" name="Google Shape;503;p50"/>
          <p:cNvSpPr txBox="1"/>
          <p:nvPr/>
        </p:nvSpPr>
        <p:spPr>
          <a:xfrm>
            <a:off x="4698181" y="1169508"/>
            <a:ext cx="3999900" cy="3416400"/>
          </a:xfrm>
          <a:prstGeom prst="rect">
            <a:avLst/>
          </a:prstGeom>
          <a:noFill/>
          <a:ln>
            <a:noFill/>
          </a:ln>
        </p:spPr>
        <p:txBody>
          <a:bodyPr anchorCtr="0" anchor="t" bIns="97375" lIns="97375" spcFirstLastPara="1" rIns="97375" wrap="square" tIns="97375">
            <a:normAutofit/>
          </a:bodyPr>
          <a:lstStyle/>
          <a:p>
            <a:pPr indent="0" lvl="0" marL="0" rtl="0" algn="just">
              <a:lnSpc>
                <a:spcPct val="115000"/>
              </a:lnSpc>
              <a:spcBef>
                <a:spcPts val="1000"/>
              </a:spcBef>
              <a:spcAft>
                <a:spcPts val="0"/>
              </a:spcAft>
              <a:buNone/>
            </a:pPr>
            <a:r>
              <a:rPr lang="es" sz="1100">
                <a:latin typeface="Montserrat"/>
                <a:ea typeface="Montserrat"/>
                <a:cs typeface="Montserrat"/>
                <a:sym typeface="Montserrat"/>
              </a:rPr>
              <a:t>Permite  que quienes deseen construir en zonas alejadas a la ciudad puedan hacerlo, pero asumiendo los costos de ello. Con la finalidad de evitar los vacíos intraurbanos y promover el crecimiento eficiente y compacto de los CP.</a:t>
            </a:r>
            <a:endParaRPr sz="1100">
              <a:solidFill>
                <a:srgbClr val="000000"/>
              </a:solidFill>
              <a:latin typeface="Montserrat"/>
              <a:ea typeface="Montserrat"/>
              <a:cs typeface="Montserrat"/>
              <a:sym typeface="Montserrat"/>
            </a:endParaRPr>
          </a:p>
          <a:p>
            <a:pPr indent="0" lvl="0" marL="0" rtl="0" algn="l">
              <a:lnSpc>
                <a:spcPct val="115000"/>
              </a:lnSpc>
              <a:spcBef>
                <a:spcPts val="0"/>
              </a:spcBef>
              <a:spcAft>
                <a:spcPts val="0"/>
              </a:spcAft>
              <a:buNone/>
            </a:pPr>
            <a:r>
              <a:t/>
            </a:r>
            <a:endParaRPr sz="1500">
              <a:solidFill>
                <a:srgbClr val="595959"/>
              </a:solidFill>
            </a:endParaRPr>
          </a:p>
        </p:txBody>
      </p:sp>
      <p:sp>
        <p:nvSpPr>
          <p:cNvPr id="504" name="Google Shape;504;p50"/>
          <p:cNvSpPr/>
          <p:nvPr/>
        </p:nvSpPr>
        <p:spPr>
          <a:xfrm>
            <a:off x="4697925" y="618113"/>
            <a:ext cx="3999900" cy="379200"/>
          </a:xfrm>
          <a:prstGeom prst="roundRect">
            <a:avLst>
              <a:gd fmla="val 16667" name="adj"/>
            </a:avLst>
          </a:prstGeom>
          <a:solidFill>
            <a:srgbClr val="EEEEEE"/>
          </a:solid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None/>
            </a:pPr>
            <a:r>
              <a:rPr b="1" lang="es" sz="1500">
                <a:solidFill>
                  <a:srgbClr val="B12041"/>
                </a:solidFill>
                <a:latin typeface="Montserrat"/>
                <a:ea typeface="Montserrat"/>
                <a:cs typeface="Montserrat"/>
                <a:sym typeface="Montserrat"/>
              </a:rPr>
              <a:t>Pago por desarrollo adelantado </a:t>
            </a:r>
            <a:endParaRPr sz="1600"/>
          </a:p>
        </p:txBody>
      </p:sp>
      <p:pic>
        <p:nvPicPr>
          <p:cNvPr id="505" name="Google Shape;505;p50"/>
          <p:cNvPicPr preferRelativeResize="0"/>
          <p:nvPr/>
        </p:nvPicPr>
        <p:blipFill>
          <a:blip r:embed="rId5">
            <a:alphaModFix/>
          </a:blip>
          <a:stretch>
            <a:fillRect/>
          </a:stretch>
        </p:blipFill>
        <p:spPr>
          <a:xfrm>
            <a:off x="4832938" y="2248975"/>
            <a:ext cx="3729865" cy="27949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9" name="Shape 509"/>
        <p:cNvGrpSpPr/>
        <p:nvPr/>
      </p:nvGrpSpPr>
      <p:grpSpPr>
        <a:xfrm>
          <a:off x="0" y="0"/>
          <a:ext cx="0" cy="0"/>
          <a:chOff x="0" y="0"/>
          <a:chExt cx="0" cy="0"/>
        </a:xfrm>
      </p:grpSpPr>
      <p:pic>
        <p:nvPicPr>
          <p:cNvPr id="510" name="Google Shape;510;p51"/>
          <p:cNvPicPr preferRelativeResize="0"/>
          <p:nvPr/>
        </p:nvPicPr>
        <p:blipFill rotWithShape="1">
          <a:blip r:embed="rId3">
            <a:alphaModFix/>
          </a:blip>
          <a:srcRect b="0" l="0" r="0" t="0"/>
          <a:stretch/>
        </p:blipFill>
        <p:spPr>
          <a:xfrm>
            <a:off x="7093974" y="121053"/>
            <a:ext cx="1604111" cy="197379"/>
          </a:xfrm>
          <a:prstGeom prst="rect">
            <a:avLst/>
          </a:prstGeom>
          <a:noFill/>
          <a:ln>
            <a:noFill/>
          </a:ln>
        </p:spPr>
      </p:pic>
      <p:sp>
        <p:nvSpPr>
          <p:cNvPr id="511" name="Google Shape;511;p51"/>
          <p:cNvSpPr/>
          <p:nvPr/>
        </p:nvSpPr>
        <p:spPr>
          <a:xfrm>
            <a:off x="0" y="0"/>
            <a:ext cx="159900" cy="561000"/>
          </a:xfrm>
          <a:prstGeom prst="rect">
            <a:avLst/>
          </a:prstGeom>
          <a:solidFill>
            <a:srgbClr val="888888"/>
          </a:solidFill>
          <a:ln>
            <a:noFill/>
          </a:ln>
        </p:spPr>
        <p:txBody>
          <a:bodyPr anchorCtr="0" anchor="ctr" bIns="0" lIns="0" spcFirstLastPara="1" rIns="0" wrap="square" tIns="0">
            <a:noAutofit/>
          </a:bodyPr>
          <a:lstStyle/>
          <a:p>
            <a:pPr indent="0" lvl="0" marL="101600" marR="76200" rtl="0" algn="ctr">
              <a:lnSpc>
                <a:spcPct val="100000"/>
              </a:lnSpc>
              <a:spcBef>
                <a:spcPts val="0"/>
              </a:spcBef>
              <a:spcAft>
                <a:spcPts val="0"/>
              </a:spcAft>
              <a:buClr>
                <a:srgbClr val="000000"/>
              </a:buClr>
              <a:buSzPts val="600"/>
              <a:buFont typeface="Arial"/>
              <a:buNone/>
            </a:pPr>
            <a:r>
              <a:t/>
            </a:r>
            <a:endParaRPr b="0" i="0" sz="500" u="none" cap="none" strike="noStrike">
              <a:solidFill>
                <a:srgbClr val="FFFFFF"/>
              </a:solidFill>
              <a:latin typeface="Montserrat"/>
              <a:ea typeface="Montserrat"/>
              <a:cs typeface="Montserrat"/>
              <a:sym typeface="Montserrat"/>
            </a:endParaRPr>
          </a:p>
        </p:txBody>
      </p:sp>
      <p:sp>
        <p:nvSpPr>
          <p:cNvPr id="512" name="Google Shape;512;p51"/>
          <p:cNvSpPr txBox="1"/>
          <p:nvPr/>
        </p:nvSpPr>
        <p:spPr>
          <a:xfrm>
            <a:off x="290819" y="121049"/>
            <a:ext cx="6833400" cy="3078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chemeClr val="dk1"/>
              </a:buClr>
              <a:buSzPts val="1200"/>
              <a:buFont typeface="Arial"/>
              <a:buNone/>
            </a:pPr>
            <a:r>
              <a:rPr b="0" i="0" lang="es" sz="1200" u="none" cap="none" strike="noStrike">
                <a:solidFill>
                  <a:srgbClr val="691C32"/>
                </a:solidFill>
                <a:latin typeface="Montserrat SemiBold"/>
                <a:ea typeface="Montserrat SemiBold"/>
                <a:cs typeface="Montserrat SemiBold"/>
                <a:sym typeface="Montserrat SemiBold"/>
              </a:rPr>
              <a:t>PROGRAMA DE DESARROLLO URBANO </a:t>
            </a:r>
            <a:r>
              <a:rPr lang="es" sz="1200">
                <a:solidFill>
                  <a:srgbClr val="691C32"/>
                </a:solidFill>
                <a:latin typeface="Montserrat SemiBold"/>
                <a:ea typeface="Montserrat SemiBold"/>
                <a:cs typeface="Montserrat SemiBold"/>
                <a:sym typeface="Montserrat SemiBold"/>
              </a:rPr>
              <a:t>MUNICIPAL </a:t>
            </a:r>
            <a:r>
              <a:rPr b="0" i="0" lang="es" sz="1200" u="none" cap="none" strike="noStrike">
                <a:solidFill>
                  <a:srgbClr val="691C32"/>
                </a:solidFill>
                <a:latin typeface="Montserrat SemiBold"/>
                <a:ea typeface="Montserrat SemiBold"/>
                <a:cs typeface="Montserrat SemiBold"/>
                <a:sym typeface="Montserrat SemiBold"/>
              </a:rPr>
              <a:t>DE </a:t>
            </a:r>
            <a:r>
              <a:rPr lang="es" sz="1200">
                <a:solidFill>
                  <a:srgbClr val="691B31"/>
                </a:solidFill>
                <a:latin typeface="Montserrat SemiBold"/>
                <a:ea typeface="Montserrat SemiBold"/>
                <a:cs typeface="Montserrat SemiBold"/>
                <a:sym typeface="Montserrat SemiBold"/>
              </a:rPr>
              <a:t>TAMAZULA DE GORDIANO</a:t>
            </a:r>
            <a:endParaRPr sz="1200">
              <a:solidFill>
                <a:srgbClr val="691C32"/>
              </a:solidFill>
              <a:latin typeface="Montserrat SemiBold"/>
              <a:ea typeface="Montserrat SemiBold"/>
              <a:cs typeface="Montserrat SemiBold"/>
              <a:sym typeface="Montserrat SemiBold"/>
            </a:endParaRPr>
          </a:p>
          <a:p>
            <a:pPr indent="0" lvl="0" marL="0" marR="76200" rtl="0" algn="l">
              <a:lnSpc>
                <a:spcPct val="100000"/>
              </a:lnSpc>
              <a:spcBef>
                <a:spcPts val="0"/>
              </a:spcBef>
              <a:spcAft>
                <a:spcPts val="0"/>
              </a:spcAft>
              <a:buClr>
                <a:srgbClr val="000000"/>
              </a:buClr>
              <a:buSzPts val="800"/>
              <a:buFont typeface="Arial"/>
              <a:buNone/>
            </a:pPr>
            <a:r>
              <a:rPr lang="es" sz="800">
                <a:solidFill>
                  <a:srgbClr val="691C32"/>
                </a:solidFill>
                <a:latin typeface="Montserrat"/>
                <a:ea typeface="Montserrat"/>
                <a:cs typeface="Montserrat"/>
                <a:sym typeface="Montserrat"/>
              </a:rPr>
              <a:t>GESTIÓN (INSTRUMENTOS)</a:t>
            </a:r>
            <a:endParaRPr b="0" i="0" sz="800" u="none" cap="none" strike="noStrike">
              <a:solidFill>
                <a:srgbClr val="691C32"/>
              </a:solidFill>
              <a:latin typeface="Montserrat"/>
              <a:ea typeface="Montserrat"/>
              <a:cs typeface="Montserrat"/>
              <a:sym typeface="Montserrat"/>
            </a:endParaRPr>
          </a:p>
        </p:txBody>
      </p:sp>
      <p:sp>
        <p:nvSpPr>
          <p:cNvPr id="513" name="Google Shape;513;p51"/>
          <p:cNvSpPr txBox="1"/>
          <p:nvPr/>
        </p:nvSpPr>
        <p:spPr>
          <a:xfrm>
            <a:off x="4832494" y="1152446"/>
            <a:ext cx="3999900" cy="3416400"/>
          </a:xfrm>
          <a:prstGeom prst="rect">
            <a:avLst/>
          </a:prstGeom>
          <a:noFill/>
          <a:ln>
            <a:noFill/>
          </a:ln>
        </p:spPr>
        <p:txBody>
          <a:bodyPr anchorCtr="0" anchor="t" bIns="97375" lIns="97375" spcFirstLastPara="1" rIns="97375" wrap="square" tIns="97375">
            <a:normAutofit/>
          </a:bodyPr>
          <a:lstStyle/>
          <a:p>
            <a:pPr indent="0" lvl="0" marL="0" rtl="0" algn="just">
              <a:lnSpc>
                <a:spcPct val="115000"/>
              </a:lnSpc>
              <a:spcBef>
                <a:spcPts val="1000"/>
              </a:spcBef>
              <a:spcAft>
                <a:spcPts val="0"/>
              </a:spcAft>
              <a:buNone/>
            </a:pPr>
            <a:r>
              <a:t/>
            </a:r>
            <a:endParaRPr b="1" sz="900">
              <a:solidFill>
                <a:srgbClr val="000000"/>
              </a:solidFill>
              <a:latin typeface="Montserrat"/>
              <a:ea typeface="Montserrat"/>
              <a:cs typeface="Montserrat"/>
              <a:sym typeface="Montserrat"/>
            </a:endParaRPr>
          </a:p>
          <a:p>
            <a:pPr indent="0" lvl="0" marL="0" rtl="0" algn="l">
              <a:lnSpc>
                <a:spcPct val="115000"/>
              </a:lnSpc>
              <a:spcBef>
                <a:spcPts val="0"/>
              </a:spcBef>
              <a:spcAft>
                <a:spcPts val="0"/>
              </a:spcAft>
              <a:buNone/>
            </a:pPr>
            <a:r>
              <a:t/>
            </a:r>
            <a:endParaRPr sz="1500">
              <a:solidFill>
                <a:srgbClr val="595959"/>
              </a:solidFill>
            </a:endParaRPr>
          </a:p>
        </p:txBody>
      </p:sp>
      <p:sp>
        <p:nvSpPr>
          <p:cNvPr id="514" name="Google Shape;514;p51"/>
          <p:cNvSpPr txBox="1"/>
          <p:nvPr/>
        </p:nvSpPr>
        <p:spPr>
          <a:xfrm>
            <a:off x="2572056" y="1298583"/>
            <a:ext cx="3999900" cy="3416400"/>
          </a:xfrm>
          <a:prstGeom prst="rect">
            <a:avLst/>
          </a:prstGeom>
          <a:noFill/>
          <a:ln>
            <a:noFill/>
          </a:ln>
        </p:spPr>
        <p:txBody>
          <a:bodyPr anchorCtr="0" anchor="t" bIns="97375" lIns="97375" spcFirstLastPara="1" rIns="97375" wrap="square" tIns="97375">
            <a:normAutofit/>
          </a:bodyPr>
          <a:lstStyle/>
          <a:p>
            <a:pPr indent="0" lvl="0" marL="0" rtl="0" algn="just">
              <a:lnSpc>
                <a:spcPct val="115000"/>
              </a:lnSpc>
              <a:spcBef>
                <a:spcPts val="1000"/>
              </a:spcBef>
              <a:spcAft>
                <a:spcPts val="0"/>
              </a:spcAft>
              <a:buNone/>
            </a:pPr>
            <a:r>
              <a:rPr lang="es" sz="1100">
                <a:latin typeface="Montserrat"/>
                <a:ea typeface="Montserrat"/>
                <a:cs typeface="Montserrat"/>
                <a:sym typeface="Montserrat"/>
              </a:rPr>
              <a:t>Tiene como objetivo sancionar la especulación y propiciar que los propietarios asuman parte del costo social que implica el no aprovechar la infraestructura y equipamientos urbanos disponibles.</a:t>
            </a:r>
            <a:endParaRPr sz="1100">
              <a:latin typeface="Montserrat"/>
              <a:ea typeface="Montserrat"/>
              <a:cs typeface="Montserrat"/>
              <a:sym typeface="Montserrat"/>
            </a:endParaRPr>
          </a:p>
          <a:p>
            <a:pPr indent="0" lvl="0" marL="0" rtl="0" algn="l">
              <a:lnSpc>
                <a:spcPct val="115000"/>
              </a:lnSpc>
              <a:spcBef>
                <a:spcPts val="0"/>
              </a:spcBef>
              <a:spcAft>
                <a:spcPts val="0"/>
              </a:spcAft>
              <a:buNone/>
            </a:pPr>
            <a:r>
              <a:t/>
            </a:r>
            <a:endParaRPr sz="1500">
              <a:solidFill>
                <a:srgbClr val="595959"/>
              </a:solidFill>
            </a:endParaRPr>
          </a:p>
        </p:txBody>
      </p:sp>
      <p:sp>
        <p:nvSpPr>
          <p:cNvPr id="515" name="Google Shape;515;p51"/>
          <p:cNvSpPr/>
          <p:nvPr/>
        </p:nvSpPr>
        <p:spPr>
          <a:xfrm>
            <a:off x="2572050" y="652925"/>
            <a:ext cx="3999900" cy="379200"/>
          </a:xfrm>
          <a:prstGeom prst="roundRect">
            <a:avLst>
              <a:gd fmla="val 16667" name="adj"/>
            </a:avLst>
          </a:prstGeom>
          <a:solidFill>
            <a:srgbClr val="EEEEEE"/>
          </a:solid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None/>
            </a:pPr>
            <a:r>
              <a:rPr b="1" lang="es" sz="1500">
                <a:solidFill>
                  <a:srgbClr val="B12041"/>
                </a:solidFill>
                <a:latin typeface="Montserrat"/>
                <a:ea typeface="Montserrat"/>
                <a:cs typeface="Montserrat"/>
                <a:sym typeface="Montserrat"/>
              </a:rPr>
              <a:t>Gravamen al desperdicio urbano</a:t>
            </a:r>
            <a:endParaRPr sz="1600"/>
          </a:p>
        </p:txBody>
      </p:sp>
      <p:pic>
        <p:nvPicPr>
          <p:cNvPr id="516" name="Google Shape;516;p51"/>
          <p:cNvPicPr preferRelativeResize="0"/>
          <p:nvPr/>
        </p:nvPicPr>
        <p:blipFill>
          <a:blip r:embed="rId4">
            <a:alphaModFix/>
          </a:blip>
          <a:stretch>
            <a:fillRect/>
          </a:stretch>
        </p:blipFill>
        <p:spPr>
          <a:xfrm>
            <a:off x="2572050" y="2571761"/>
            <a:ext cx="3999901" cy="1940577"/>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pic>
        <p:nvPicPr>
          <p:cNvPr id="163" name="Google Shape;163;p39"/>
          <p:cNvPicPr preferRelativeResize="0"/>
          <p:nvPr/>
        </p:nvPicPr>
        <p:blipFill rotWithShape="1">
          <a:blip r:embed="rId3">
            <a:alphaModFix/>
          </a:blip>
          <a:srcRect b="0" l="0" r="0" t="0"/>
          <a:stretch/>
        </p:blipFill>
        <p:spPr>
          <a:xfrm>
            <a:off x="7093974" y="121053"/>
            <a:ext cx="1604111" cy="197379"/>
          </a:xfrm>
          <a:prstGeom prst="rect">
            <a:avLst/>
          </a:prstGeom>
          <a:noFill/>
          <a:ln>
            <a:noFill/>
          </a:ln>
        </p:spPr>
      </p:pic>
      <p:sp>
        <p:nvSpPr>
          <p:cNvPr id="164" name="Google Shape;164;p39"/>
          <p:cNvSpPr/>
          <p:nvPr/>
        </p:nvSpPr>
        <p:spPr>
          <a:xfrm>
            <a:off x="0" y="0"/>
            <a:ext cx="159900" cy="561000"/>
          </a:xfrm>
          <a:prstGeom prst="rect">
            <a:avLst/>
          </a:prstGeom>
          <a:solidFill>
            <a:srgbClr val="888888"/>
          </a:solidFill>
          <a:ln>
            <a:noFill/>
          </a:ln>
        </p:spPr>
        <p:txBody>
          <a:bodyPr anchorCtr="0" anchor="ctr" bIns="0" lIns="0" spcFirstLastPara="1" rIns="0" wrap="square" tIns="0">
            <a:noAutofit/>
          </a:bodyPr>
          <a:lstStyle/>
          <a:p>
            <a:pPr indent="0" lvl="0" marL="101600" marR="76200" rtl="0" algn="ctr">
              <a:lnSpc>
                <a:spcPct val="100000"/>
              </a:lnSpc>
              <a:spcBef>
                <a:spcPts val="0"/>
              </a:spcBef>
              <a:spcAft>
                <a:spcPts val="0"/>
              </a:spcAft>
              <a:buClr>
                <a:srgbClr val="000000"/>
              </a:buClr>
              <a:buSzPts val="600"/>
              <a:buFont typeface="Arial"/>
              <a:buNone/>
            </a:pPr>
            <a:r>
              <a:t/>
            </a:r>
            <a:endParaRPr b="0" i="0" sz="500" u="none" cap="none" strike="noStrike">
              <a:solidFill>
                <a:srgbClr val="FFFFFF"/>
              </a:solidFill>
              <a:latin typeface="Montserrat"/>
              <a:ea typeface="Montserrat"/>
              <a:cs typeface="Montserrat"/>
              <a:sym typeface="Montserrat"/>
            </a:endParaRPr>
          </a:p>
        </p:txBody>
      </p:sp>
      <p:sp>
        <p:nvSpPr>
          <p:cNvPr id="165" name="Google Shape;165;p39"/>
          <p:cNvSpPr txBox="1"/>
          <p:nvPr/>
        </p:nvSpPr>
        <p:spPr>
          <a:xfrm>
            <a:off x="290819" y="121049"/>
            <a:ext cx="6833400" cy="4155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chemeClr val="dk1"/>
              </a:buClr>
              <a:buSzPts val="1200"/>
              <a:buFont typeface="Arial"/>
              <a:buNone/>
            </a:pPr>
            <a:r>
              <a:rPr b="0" i="0" lang="es" sz="1100" u="none" cap="none" strike="noStrike">
                <a:solidFill>
                  <a:srgbClr val="691B31"/>
                </a:solidFill>
                <a:latin typeface="Montserrat SemiBold"/>
                <a:ea typeface="Montserrat SemiBold"/>
                <a:cs typeface="Montserrat SemiBold"/>
                <a:sym typeface="Montserrat SemiBold"/>
              </a:rPr>
              <a:t>PROGRAMA DE DESARROLLO URBANO </a:t>
            </a:r>
            <a:r>
              <a:rPr lang="es" sz="1100">
                <a:solidFill>
                  <a:srgbClr val="691B31"/>
                </a:solidFill>
                <a:latin typeface="Montserrat SemiBold"/>
                <a:ea typeface="Montserrat SemiBold"/>
                <a:cs typeface="Montserrat SemiBold"/>
                <a:sym typeface="Montserrat SemiBold"/>
              </a:rPr>
              <a:t>MUNICIPAL DE TAMAZULA DE GORDIANO</a:t>
            </a:r>
            <a:endParaRPr b="0" i="0" sz="1100" u="none" cap="none" strike="noStrike">
              <a:solidFill>
                <a:srgbClr val="691B31"/>
              </a:solidFill>
              <a:latin typeface="Montserrat SemiBold"/>
              <a:ea typeface="Montserrat SemiBold"/>
              <a:cs typeface="Montserrat SemiBold"/>
              <a:sym typeface="Montserrat SemiBold"/>
            </a:endParaRPr>
          </a:p>
          <a:p>
            <a:pPr indent="0" lvl="0" marL="0" marR="76200" rtl="0" algn="l">
              <a:lnSpc>
                <a:spcPct val="100000"/>
              </a:lnSpc>
              <a:spcBef>
                <a:spcPts val="0"/>
              </a:spcBef>
              <a:spcAft>
                <a:spcPts val="0"/>
              </a:spcAft>
              <a:buClr>
                <a:srgbClr val="000000"/>
              </a:buClr>
              <a:buSzPts val="800"/>
              <a:buFont typeface="Arial"/>
              <a:buNone/>
            </a:pPr>
            <a:r>
              <a:rPr lang="es" sz="800">
                <a:solidFill>
                  <a:srgbClr val="691B31"/>
                </a:solidFill>
                <a:latin typeface="Montserrat"/>
                <a:ea typeface="Montserrat"/>
                <a:cs typeface="Montserrat"/>
                <a:sym typeface="Montserrat"/>
              </a:rPr>
              <a:t>PMDU</a:t>
            </a:r>
            <a:endParaRPr b="1" i="0" sz="800" u="none" cap="none" strike="noStrike">
              <a:solidFill>
                <a:srgbClr val="235B4E"/>
              </a:solidFill>
              <a:highlight>
                <a:schemeClr val="accent6"/>
              </a:highlight>
              <a:latin typeface="Montserrat"/>
              <a:ea typeface="Montserrat"/>
              <a:cs typeface="Montserrat"/>
              <a:sym typeface="Montserrat"/>
            </a:endParaRPr>
          </a:p>
          <a:p>
            <a:pPr indent="0" lvl="0" marL="0" marR="76200" rtl="0" algn="l">
              <a:lnSpc>
                <a:spcPct val="100000"/>
              </a:lnSpc>
              <a:spcBef>
                <a:spcPts val="0"/>
              </a:spcBef>
              <a:spcAft>
                <a:spcPts val="0"/>
              </a:spcAft>
              <a:buClr>
                <a:srgbClr val="000000"/>
              </a:buClr>
              <a:buSzPts val="800"/>
              <a:buFont typeface="Arial"/>
              <a:buNone/>
            </a:pPr>
            <a:r>
              <a:t/>
            </a:r>
            <a:endParaRPr b="0" i="0" sz="800" u="none" cap="none" strike="noStrike">
              <a:solidFill>
                <a:srgbClr val="691B31"/>
              </a:solidFill>
              <a:latin typeface="Montserrat"/>
              <a:ea typeface="Montserrat"/>
              <a:cs typeface="Montserrat"/>
              <a:sym typeface="Montserrat"/>
            </a:endParaRPr>
          </a:p>
        </p:txBody>
      </p:sp>
      <p:grpSp>
        <p:nvGrpSpPr>
          <p:cNvPr id="166" name="Google Shape;166;p39"/>
          <p:cNvGrpSpPr/>
          <p:nvPr/>
        </p:nvGrpSpPr>
        <p:grpSpPr>
          <a:xfrm>
            <a:off x="3965669" y="592649"/>
            <a:ext cx="220301" cy="197389"/>
            <a:chOff x="6330951" y="3184525"/>
            <a:chExt cx="487500" cy="487500"/>
          </a:xfrm>
        </p:grpSpPr>
        <p:sp>
          <p:nvSpPr>
            <p:cNvPr id="167" name="Google Shape;167;p39"/>
            <p:cNvSpPr/>
            <p:nvPr/>
          </p:nvSpPr>
          <p:spPr>
            <a:xfrm>
              <a:off x="6497638" y="3346450"/>
              <a:ext cx="150813" cy="79375"/>
            </a:xfrm>
            <a:custGeom>
              <a:rect b="b" l="l" r="r" t="t"/>
              <a:pathLst>
                <a:path extrusionOk="0" h="36" w="69">
                  <a:moveTo>
                    <a:pt x="35" y="36"/>
                  </a:moveTo>
                  <a:cubicBezTo>
                    <a:pt x="15" y="36"/>
                    <a:pt x="0" y="28"/>
                    <a:pt x="0" y="18"/>
                  </a:cubicBezTo>
                  <a:cubicBezTo>
                    <a:pt x="0" y="8"/>
                    <a:pt x="15" y="0"/>
                    <a:pt x="35" y="0"/>
                  </a:cubicBezTo>
                  <a:cubicBezTo>
                    <a:pt x="51" y="0"/>
                    <a:pt x="65" y="6"/>
                    <a:pt x="69" y="14"/>
                  </a:cubicBezTo>
                </a:path>
              </a:pathLst>
            </a:custGeom>
            <a:noFill/>
            <a:ln cap="rnd" cmpd="sng" w="22225">
              <a:solidFill>
                <a:schemeClr val="lt1"/>
              </a:solidFill>
              <a:prstDash val="solid"/>
              <a:miter lim="800000"/>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500"/>
                <a:buFont typeface="Arial"/>
                <a:buNone/>
              </a:pPr>
              <a:r>
                <a:t/>
              </a:r>
              <a:endParaRPr b="0" i="0" sz="500" u="none" cap="none" strike="noStrike">
                <a:solidFill>
                  <a:srgbClr val="000000"/>
                </a:solidFill>
                <a:latin typeface="Calibri"/>
                <a:ea typeface="Calibri"/>
                <a:cs typeface="Calibri"/>
                <a:sym typeface="Calibri"/>
              </a:endParaRPr>
            </a:p>
          </p:txBody>
        </p:sp>
        <p:sp>
          <p:nvSpPr>
            <p:cNvPr id="168" name="Google Shape;168;p39"/>
            <p:cNvSpPr/>
            <p:nvPr/>
          </p:nvSpPr>
          <p:spPr>
            <a:xfrm>
              <a:off x="6497638" y="3425825"/>
              <a:ext cx="153988" cy="76200"/>
            </a:xfrm>
            <a:custGeom>
              <a:rect b="b" l="l" r="r" t="t"/>
              <a:pathLst>
                <a:path extrusionOk="0" h="35" w="70">
                  <a:moveTo>
                    <a:pt x="35" y="0"/>
                  </a:moveTo>
                  <a:cubicBezTo>
                    <a:pt x="54" y="0"/>
                    <a:pt x="70" y="8"/>
                    <a:pt x="70" y="18"/>
                  </a:cubicBezTo>
                  <a:cubicBezTo>
                    <a:pt x="70" y="27"/>
                    <a:pt x="54" y="35"/>
                    <a:pt x="35" y="35"/>
                  </a:cubicBezTo>
                  <a:cubicBezTo>
                    <a:pt x="17" y="35"/>
                    <a:pt x="3" y="29"/>
                    <a:pt x="0" y="21"/>
                  </a:cubicBezTo>
                </a:path>
              </a:pathLst>
            </a:custGeom>
            <a:noFill/>
            <a:ln cap="rnd" cmpd="sng" w="22225">
              <a:solidFill>
                <a:schemeClr val="lt1"/>
              </a:solidFill>
              <a:prstDash val="solid"/>
              <a:miter lim="800000"/>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500"/>
                <a:buFont typeface="Arial"/>
                <a:buNone/>
              </a:pPr>
              <a:r>
                <a:t/>
              </a:r>
              <a:endParaRPr b="0" i="0" sz="500" u="none" cap="none" strike="noStrike">
                <a:solidFill>
                  <a:srgbClr val="000000"/>
                </a:solidFill>
                <a:latin typeface="Calibri"/>
                <a:ea typeface="Calibri"/>
                <a:cs typeface="Calibri"/>
                <a:sym typeface="Calibri"/>
              </a:endParaRPr>
            </a:p>
          </p:txBody>
        </p:sp>
        <p:cxnSp>
          <p:nvCxnSpPr>
            <p:cNvPr id="169" name="Google Shape;169;p39"/>
            <p:cNvCxnSpPr/>
            <p:nvPr/>
          </p:nvCxnSpPr>
          <p:spPr>
            <a:xfrm>
              <a:off x="6575426" y="3306763"/>
              <a:ext cx="0" cy="238200"/>
            </a:xfrm>
            <a:prstGeom prst="straightConnector1">
              <a:avLst/>
            </a:prstGeom>
            <a:noFill/>
            <a:ln cap="rnd" cmpd="sng" w="22225">
              <a:solidFill>
                <a:schemeClr val="lt1"/>
              </a:solidFill>
              <a:prstDash val="solid"/>
              <a:miter lim="800000"/>
              <a:headEnd len="sm" w="sm" type="none"/>
              <a:tailEnd len="sm" w="sm" type="none"/>
            </a:ln>
          </p:spPr>
        </p:cxnSp>
        <p:sp>
          <p:nvSpPr>
            <p:cNvPr id="170" name="Google Shape;170;p39"/>
            <p:cNvSpPr/>
            <p:nvPr/>
          </p:nvSpPr>
          <p:spPr>
            <a:xfrm>
              <a:off x="6330951" y="3184525"/>
              <a:ext cx="487500" cy="487500"/>
            </a:xfrm>
            <a:prstGeom prst="ellipse">
              <a:avLst/>
            </a:prstGeom>
            <a:noFill/>
            <a:ln cap="flat" cmpd="sng" w="22225">
              <a:solidFill>
                <a:schemeClr val="lt1"/>
              </a:solidFill>
              <a:prstDash val="solid"/>
              <a:round/>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500"/>
                <a:buFont typeface="Arial"/>
                <a:buNone/>
              </a:pPr>
              <a:r>
                <a:t/>
              </a:r>
              <a:endParaRPr b="0" i="0" sz="500" u="none" cap="none" strike="noStrike">
                <a:solidFill>
                  <a:srgbClr val="000000"/>
                </a:solidFill>
                <a:latin typeface="Calibri"/>
                <a:ea typeface="Calibri"/>
                <a:cs typeface="Calibri"/>
                <a:sym typeface="Calibri"/>
              </a:endParaRPr>
            </a:p>
          </p:txBody>
        </p:sp>
        <p:sp>
          <p:nvSpPr>
            <p:cNvPr id="171" name="Google Shape;171;p39"/>
            <p:cNvSpPr/>
            <p:nvPr/>
          </p:nvSpPr>
          <p:spPr>
            <a:xfrm>
              <a:off x="6392863" y="3244850"/>
              <a:ext cx="363538" cy="368300"/>
            </a:xfrm>
            <a:custGeom>
              <a:rect b="b" l="l" r="r" t="t"/>
              <a:pathLst>
                <a:path extrusionOk="0" h="167" w="166">
                  <a:moveTo>
                    <a:pt x="83" y="0"/>
                  </a:moveTo>
                  <a:cubicBezTo>
                    <a:pt x="129" y="0"/>
                    <a:pt x="166" y="37"/>
                    <a:pt x="166" y="83"/>
                  </a:cubicBezTo>
                  <a:cubicBezTo>
                    <a:pt x="166" y="129"/>
                    <a:pt x="129" y="167"/>
                    <a:pt x="83" y="167"/>
                  </a:cubicBezTo>
                  <a:cubicBezTo>
                    <a:pt x="37" y="167"/>
                    <a:pt x="0" y="129"/>
                    <a:pt x="0" y="83"/>
                  </a:cubicBezTo>
                  <a:cubicBezTo>
                    <a:pt x="0" y="57"/>
                    <a:pt x="12" y="33"/>
                    <a:pt x="32" y="18"/>
                  </a:cubicBezTo>
                </a:path>
              </a:pathLst>
            </a:custGeom>
            <a:noFill/>
            <a:ln cap="rnd" cmpd="sng" w="22225">
              <a:solidFill>
                <a:schemeClr val="lt1"/>
              </a:solidFill>
              <a:prstDash val="solid"/>
              <a:round/>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500"/>
                <a:buFont typeface="Arial"/>
                <a:buNone/>
              </a:pPr>
              <a:r>
                <a:t/>
              </a:r>
              <a:endParaRPr b="0" i="0" sz="500" u="none" cap="none" strike="noStrike">
                <a:solidFill>
                  <a:srgbClr val="000000"/>
                </a:solidFill>
                <a:latin typeface="Calibri"/>
                <a:ea typeface="Calibri"/>
                <a:cs typeface="Calibri"/>
                <a:sym typeface="Calibri"/>
              </a:endParaRPr>
            </a:p>
          </p:txBody>
        </p:sp>
      </p:grpSp>
      <p:sp>
        <p:nvSpPr>
          <p:cNvPr id="172" name="Google Shape;172;p39"/>
          <p:cNvSpPr txBox="1"/>
          <p:nvPr/>
        </p:nvSpPr>
        <p:spPr>
          <a:xfrm>
            <a:off x="2974650" y="1067250"/>
            <a:ext cx="3035100" cy="3416400"/>
          </a:xfrm>
          <a:prstGeom prst="rect">
            <a:avLst/>
          </a:prstGeom>
          <a:noFill/>
          <a:ln>
            <a:noFill/>
          </a:ln>
        </p:spPr>
        <p:txBody>
          <a:bodyPr anchorCtr="0" anchor="t" bIns="97375" lIns="97375" spcFirstLastPara="1" rIns="97375" wrap="square" tIns="97375">
            <a:normAutofit/>
          </a:bodyPr>
          <a:lstStyle/>
          <a:p>
            <a:pPr indent="0" lvl="0" marL="0" rtl="0" algn="just">
              <a:lnSpc>
                <a:spcPct val="115000"/>
              </a:lnSpc>
              <a:spcBef>
                <a:spcPts val="1000"/>
              </a:spcBef>
              <a:spcAft>
                <a:spcPts val="0"/>
              </a:spcAft>
              <a:buNone/>
            </a:pPr>
            <a:r>
              <a:t/>
            </a:r>
            <a:endParaRPr b="1" sz="1000">
              <a:solidFill>
                <a:srgbClr val="000000"/>
              </a:solidFill>
              <a:latin typeface="Montserrat"/>
              <a:ea typeface="Montserrat"/>
              <a:cs typeface="Montserrat"/>
              <a:sym typeface="Montserrat"/>
            </a:endParaRPr>
          </a:p>
          <a:p>
            <a:pPr indent="0" lvl="0" marL="0" rtl="0" algn="l">
              <a:lnSpc>
                <a:spcPct val="115000"/>
              </a:lnSpc>
              <a:spcBef>
                <a:spcPts val="0"/>
              </a:spcBef>
              <a:spcAft>
                <a:spcPts val="0"/>
              </a:spcAft>
              <a:buNone/>
            </a:pPr>
            <a:r>
              <a:t/>
            </a:r>
            <a:endParaRPr sz="1000">
              <a:solidFill>
                <a:srgbClr val="595959"/>
              </a:solidFill>
            </a:endParaRPr>
          </a:p>
        </p:txBody>
      </p:sp>
      <p:sp>
        <p:nvSpPr>
          <p:cNvPr id="173" name="Google Shape;173;p39"/>
          <p:cNvSpPr/>
          <p:nvPr/>
        </p:nvSpPr>
        <p:spPr>
          <a:xfrm>
            <a:off x="3087000" y="545250"/>
            <a:ext cx="2970000" cy="292200"/>
          </a:xfrm>
          <a:prstGeom prst="roundRect">
            <a:avLst>
              <a:gd fmla="val 16667" name="adj"/>
            </a:avLst>
          </a:prstGeom>
          <a:solidFill>
            <a:srgbClr val="CCCCCC"/>
          </a:solid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None/>
            </a:pPr>
            <a:r>
              <a:rPr b="1" lang="es" sz="1100">
                <a:solidFill>
                  <a:srgbClr val="B12041"/>
                </a:solidFill>
                <a:latin typeface="Montserrat"/>
                <a:ea typeface="Montserrat"/>
                <a:cs typeface="Montserrat"/>
                <a:sym typeface="Montserrat"/>
              </a:rPr>
              <a:t>Elementos claves de este PMDU</a:t>
            </a:r>
            <a:endParaRPr b="1" sz="1100">
              <a:solidFill>
                <a:srgbClr val="B12041"/>
              </a:solidFill>
              <a:latin typeface="Montserrat"/>
              <a:ea typeface="Montserrat"/>
              <a:cs typeface="Montserrat"/>
              <a:sym typeface="Montserrat"/>
            </a:endParaRPr>
          </a:p>
        </p:txBody>
      </p:sp>
      <p:sp>
        <p:nvSpPr>
          <p:cNvPr id="174" name="Google Shape;174;p39"/>
          <p:cNvSpPr txBox="1"/>
          <p:nvPr/>
        </p:nvSpPr>
        <p:spPr>
          <a:xfrm>
            <a:off x="6126775" y="1067250"/>
            <a:ext cx="2643000" cy="3416400"/>
          </a:xfrm>
          <a:prstGeom prst="rect">
            <a:avLst/>
          </a:prstGeom>
          <a:noFill/>
          <a:ln>
            <a:noFill/>
          </a:ln>
        </p:spPr>
        <p:txBody>
          <a:bodyPr anchorCtr="0" anchor="t" bIns="97375" lIns="97375" spcFirstLastPara="1" rIns="97375" wrap="square" tIns="97375">
            <a:normAutofit/>
          </a:bodyPr>
          <a:lstStyle/>
          <a:p>
            <a:pPr indent="0" lvl="0" marL="0" rtl="0" algn="just">
              <a:lnSpc>
                <a:spcPct val="115000"/>
              </a:lnSpc>
              <a:spcBef>
                <a:spcPts val="1200"/>
              </a:spcBef>
              <a:spcAft>
                <a:spcPts val="1200"/>
              </a:spcAft>
              <a:buNone/>
            </a:pPr>
            <a:r>
              <a:t/>
            </a:r>
            <a:endParaRPr sz="1000">
              <a:latin typeface="Montserrat"/>
              <a:ea typeface="Montserrat"/>
              <a:cs typeface="Montserrat"/>
              <a:sym typeface="Montserrat"/>
            </a:endParaRPr>
          </a:p>
        </p:txBody>
      </p:sp>
      <p:sp>
        <p:nvSpPr>
          <p:cNvPr id="175" name="Google Shape;175;p39"/>
          <p:cNvSpPr txBox="1"/>
          <p:nvPr/>
        </p:nvSpPr>
        <p:spPr>
          <a:xfrm>
            <a:off x="1272600" y="1011425"/>
            <a:ext cx="6598800" cy="4001700"/>
          </a:xfrm>
          <a:prstGeom prst="rect">
            <a:avLst/>
          </a:prstGeom>
          <a:noFill/>
          <a:ln>
            <a:noFill/>
          </a:ln>
        </p:spPr>
        <p:txBody>
          <a:bodyPr anchorCtr="0" anchor="t" bIns="91425" lIns="91425" spcFirstLastPara="1" rIns="91425" wrap="square" tIns="91425">
            <a:noAutofit/>
          </a:bodyPr>
          <a:lstStyle/>
          <a:p>
            <a:pPr indent="-298450" lvl="0" marL="457200" rtl="0" algn="just">
              <a:spcBef>
                <a:spcPts val="0"/>
              </a:spcBef>
              <a:spcAft>
                <a:spcPts val="0"/>
              </a:spcAft>
              <a:buClr>
                <a:schemeClr val="dk2"/>
              </a:buClr>
              <a:buSzPts val="1100"/>
              <a:buFont typeface="Montserrat"/>
              <a:buChar char="●"/>
            </a:pPr>
            <a:r>
              <a:rPr lang="es" sz="1100">
                <a:solidFill>
                  <a:schemeClr val="dk2"/>
                </a:solidFill>
                <a:latin typeface="Montserrat"/>
                <a:ea typeface="Montserrat"/>
                <a:cs typeface="Montserrat"/>
                <a:sym typeface="Montserrat"/>
              </a:rPr>
              <a:t>E</a:t>
            </a:r>
            <a:r>
              <a:rPr lang="es" sz="1000">
                <a:solidFill>
                  <a:schemeClr val="dk2"/>
                </a:solidFill>
                <a:latin typeface="Montserrat"/>
                <a:ea typeface="Montserrat"/>
                <a:cs typeface="Montserrat"/>
                <a:sym typeface="Montserrat"/>
              </a:rPr>
              <a:t>l diagnóstico es conciso y se centra en ahondar en las principales problemáticas que tiene el municipio asociadas a la falta de planeación y regulación.</a:t>
            </a:r>
            <a:endParaRPr sz="1000">
              <a:solidFill>
                <a:schemeClr val="dk2"/>
              </a:solidFill>
              <a:latin typeface="Montserrat"/>
              <a:ea typeface="Montserrat"/>
              <a:cs typeface="Montserrat"/>
              <a:sym typeface="Montserrat"/>
            </a:endParaRPr>
          </a:p>
          <a:p>
            <a:pPr indent="-292100" lvl="0" marL="457200" rtl="0" algn="just">
              <a:spcBef>
                <a:spcPts val="1000"/>
              </a:spcBef>
              <a:spcAft>
                <a:spcPts val="0"/>
              </a:spcAft>
              <a:buClr>
                <a:schemeClr val="dk2"/>
              </a:buClr>
              <a:buSzPts val="1000"/>
              <a:buFont typeface="Montserrat"/>
              <a:buChar char="●"/>
            </a:pPr>
            <a:r>
              <a:rPr lang="es" sz="1000">
                <a:solidFill>
                  <a:schemeClr val="dk2"/>
                </a:solidFill>
                <a:latin typeface="Montserrat"/>
                <a:ea typeface="Montserrat"/>
                <a:cs typeface="Montserrat"/>
                <a:sym typeface="Montserrat"/>
              </a:rPr>
              <a:t>La zonificación incluye no solo la determinación de áreas urbanizadas, urbanizables y no urbanizables, sino también una zonificación secundaria simplificada dentro y fuera de los centros de población.</a:t>
            </a:r>
            <a:endParaRPr sz="1000">
              <a:solidFill>
                <a:schemeClr val="dk2"/>
              </a:solidFill>
              <a:latin typeface="Montserrat"/>
              <a:ea typeface="Montserrat"/>
              <a:cs typeface="Montserrat"/>
              <a:sym typeface="Montserrat"/>
            </a:endParaRPr>
          </a:p>
          <a:p>
            <a:pPr indent="-292100" lvl="0" marL="457200" rtl="0" algn="just">
              <a:spcBef>
                <a:spcPts val="1000"/>
              </a:spcBef>
              <a:spcAft>
                <a:spcPts val="0"/>
              </a:spcAft>
              <a:buClr>
                <a:schemeClr val="dk2"/>
              </a:buClr>
              <a:buSzPts val="1000"/>
              <a:buFont typeface="Montserrat"/>
              <a:buChar char="●"/>
            </a:pPr>
            <a:r>
              <a:rPr lang="es" sz="1000">
                <a:solidFill>
                  <a:schemeClr val="dk2"/>
                </a:solidFill>
                <a:latin typeface="Montserrat"/>
                <a:ea typeface="Montserrat"/>
                <a:cs typeface="Montserrat"/>
                <a:sym typeface="Montserrat"/>
              </a:rPr>
              <a:t>Para cada actividad compatible fuera de los centros de población se establecen superficies mínimas y máximas de lotes, CUS y COS, trámites vinculados (se eliminan los PPDU) y ciertas condicionantes.</a:t>
            </a:r>
            <a:endParaRPr sz="1000">
              <a:solidFill>
                <a:schemeClr val="dk2"/>
              </a:solidFill>
              <a:latin typeface="Montserrat"/>
              <a:ea typeface="Montserrat"/>
              <a:cs typeface="Montserrat"/>
              <a:sym typeface="Montserrat"/>
            </a:endParaRPr>
          </a:p>
          <a:p>
            <a:pPr indent="-292100" lvl="0" marL="457200" rtl="0" algn="just">
              <a:spcBef>
                <a:spcPts val="1000"/>
              </a:spcBef>
              <a:spcAft>
                <a:spcPts val="0"/>
              </a:spcAft>
              <a:buClr>
                <a:schemeClr val="dk2"/>
              </a:buClr>
              <a:buSzPts val="1000"/>
              <a:buFont typeface="Montserrat"/>
              <a:buChar char="●"/>
            </a:pPr>
            <a:r>
              <a:rPr lang="es" sz="1000">
                <a:solidFill>
                  <a:schemeClr val="dk2"/>
                </a:solidFill>
                <a:latin typeface="Montserrat"/>
                <a:ea typeface="Montserrat"/>
                <a:cs typeface="Montserrat"/>
                <a:sym typeface="Montserrat"/>
              </a:rPr>
              <a:t>Hay zonificación secundaria simplificada no solo en las localidades donde se ha determinado un centro de población, sino que todas las clasificadas como AU tienen una zonificación de uso mixto para permitir otorgar licencias.</a:t>
            </a:r>
            <a:endParaRPr sz="1000">
              <a:solidFill>
                <a:schemeClr val="dk2"/>
              </a:solidFill>
              <a:latin typeface="Montserrat"/>
              <a:ea typeface="Montserrat"/>
              <a:cs typeface="Montserrat"/>
              <a:sym typeface="Montserrat"/>
            </a:endParaRPr>
          </a:p>
          <a:p>
            <a:pPr indent="-292100" lvl="0" marL="457200" rtl="0" algn="just">
              <a:spcBef>
                <a:spcPts val="1000"/>
              </a:spcBef>
              <a:spcAft>
                <a:spcPts val="0"/>
              </a:spcAft>
              <a:buClr>
                <a:schemeClr val="dk2"/>
              </a:buClr>
              <a:buSzPts val="1000"/>
              <a:buFont typeface="Montserrat"/>
              <a:buChar char="●"/>
            </a:pPr>
            <a:r>
              <a:rPr lang="es" sz="1000">
                <a:solidFill>
                  <a:schemeClr val="dk2"/>
                </a:solidFill>
                <a:latin typeface="Montserrat"/>
                <a:ea typeface="Montserrat"/>
                <a:cs typeface="Montserrat"/>
                <a:sym typeface="Montserrat"/>
              </a:rPr>
              <a:t>Se incluye una matriz de programación con líneas de acción asociadas a estrategias, a la que se le asignan responsables, costos, plazo de ejecución, indicadores, fuentes de financiamiento, y posibles instrumentos de gestión urbana asociados.</a:t>
            </a:r>
            <a:endParaRPr sz="1000">
              <a:solidFill>
                <a:schemeClr val="dk2"/>
              </a:solidFill>
              <a:latin typeface="Montserrat"/>
              <a:ea typeface="Montserrat"/>
              <a:cs typeface="Montserrat"/>
              <a:sym typeface="Montserrat"/>
            </a:endParaRPr>
          </a:p>
          <a:p>
            <a:pPr indent="-292100" lvl="0" marL="457200" rtl="0" algn="just">
              <a:spcBef>
                <a:spcPts val="1000"/>
              </a:spcBef>
              <a:spcAft>
                <a:spcPts val="0"/>
              </a:spcAft>
              <a:buClr>
                <a:schemeClr val="dk2"/>
              </a:buClr>
              <a:buSzPts val="1000"/>
              <a:buFont typeface="Montserrat"/>
              <a:buChar char="●"/>
            </a:pPr>
            <a:r>
              <a:rPr lang="es" sz="1000">
                <a:solidFill>
                  <a:schemeClr val="dk2"/>
                </a:solidFill>
                <a:latin typeface="Montserrat"/>
                <a:ea typeface="Montserrat"/>
                <a:cs typeface="Montserrat"/>
                <a:sym typeface="Montserrat"/>
              </a:rPr>
              <a:t>Se proponen como recomendaciones instrumentos de gestión urbana, con una ruta de implementación (que está siendo ajustada).</a:t>
            </a:r>
            <a:endParaRPr sz="1000">
              <a:solidFill>
                <a:schemeClr val="dk2"/>
              </a:solidFill>
              <a:latin typeface="Montserrat"/>
              <a:ea typeface="Montserrat"/>
              <a:cs typeface="Montserrat"/>
              <a:sym typeface="Montserrat"/>
            </a:endParaRPr>
          </a:p>
          <a:p>
            <a:pPr indent="-292100" lvl="0" marL="457200" rtl="0" algn="just">
              <a:spcBef>
                <a:spcPts val="1000"/>
              </a:spcBef>
              <a:spcAft>
                <a:spcPts val="1000"/>
              </a:spcAft>
              <a:buClr>
                <a:schemeClr val="dk2"/>
              </a:buClr>
              <a:buSzPts val="1000"/>
              <a:buFont typeface="Montserrat"/>
              <a:buChar char="●"/>
            </a:pPr>
            <a:r>
              <a:rPr lang="es" sz="1000">
                <a:solidFill>
                  <a:schemeClr val="dk2"/>
                </a:solidFill>
                <a:latin typeface="Montserrat"/>
                <a:ea typeface="Montserrat"/>
                <a:cs typeface="Montserrat"/>
                <a:sym typeface="Montserrat"/>
              </a:rPr>
              <a:t>Pretende ser un instrumento normativo</a:t>
            </a:r>
            <a:r>
              <a:rPr i="1" lang="es" sz="1000">
                <a:solidFill>
                  <a:schemeClr val="dk2"/>
                </a:solidFill>
                <a:latin typeface="Montserrat"/>
                <a:ea typeface="Montserrat"/>
                <a:cs typeface="Montserrat"/>
                <a:sym typeface="Montserrat"/>
              </a:rPr>
              <a:t> per se, </a:t>
            </a:r>
            <a:r>
              <a:rPr lang="es" sz="1000">
                <a:solidFill>
                  <a:schemeClr val="dk2"/>
                </a:solidFill>
                <a:latin typeface="Montserrat"/>
                <a:ea typeface="Montserrat"/>
                <a:cs typeface="Montserrat"/>
                <a:sym typeface="Montserrat"/>
              </a:rPr>
              <a:t>y no se usa el reglamento de zonificación (estatal, o en su caso, municipal) como referencia, por estar poco actualizado.</a:t>
            </a:r>
            <a:endParaRPr sz="1000">
              <a:solidFill>
                <a:schemeClr val="dk2"/>
              </a:solidFill>
              <a:latin typeface="Montserrat"/>
              <a:ea typeface="Montserrat"/>
              <a:cs typeface="Montserrat"/>
              <a:sym typeface="Montserrat"/>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pic>
        <p:nvPicPr>
          <p:cNvPr id="180" name="Google Shape;180;p40"/>
          <p:cNvPicPr preferRelativeResize="0"/>
          <p:nvPr/>
        </p:nvPicPr>
        <p:blipFill rotWithShape="1">
          <a:blip r:embed="rId3">
            <a:alphaModFix/>
          </a:blip>
          <a:srcRect b="0" l="0" r="0" t="0"/>
          <a:stretch/>
        </p:blipFill>
        <p:spPr>
          <a:xfrm>
            <a:off x="7093974" y="121053"/>
            <a:ext cx="1604111" cy="197379"/>
          </a:xfrm>
          <a:prstGeom prst="rect">
            <a:avLst/>
          </a:prstGeom>
          <a:noFill/>
          <a:ln>
            <a:noFill/>
          </a:ln>
        </p:spPr>
      </p:pic>
      <p:sp>
        <p:nvSpPr>
          <p:cNvPr id="181" name="Google Shape;181;p40"/>
          <p:cNvSpPr/>
          <p:nvPr/>
        </p:nvSpPr>
        <p:spPr>
          <a:xfrm>
            <a:off x="0" y="0"/>
            <a:ext cx="159900" cy="561000"/>
          </a:xfrm>
          <a:prstGeom prst="rect">
            <a:avLst/>
          </a:prstGeom>
          <a:solidFill>
            <a:srgbClr val="888888"/>
          </a:solidFill>
          <a:ln>
            <a:noFill/>
          </a:ln>
        </p:spPr>
        <p:txBody>
          <a:bodyPr anchorCtr="0" anchor="ctr" bIns="0" lIns="0" spcFirstLastPara="1" rIns="0" wrap="square" tIns="0">
            <a:noAutofit/>
          </a:bodyPr>
          <a:lstStyle/>
          <a:p>
            <a:pPr indent="0" lvl="0" marL="101600" marR="76200" rtl="0" algn="ctr">
              <a:lnSpc>
                <a:spcPct val="100000"/>
              </a:lnSpc>
              <a:spcBef>
                <a:spcPts val="0"/>
              </a:spcBef>
              <a:spcAft>
                <a:spcPts val="0"/>
              </a:spcAft>
              <a:buClr>
                <a:srgbClr val="000000"/>
              </a:buClr>
              <a:buSzPts val="600"/>
              <a:buFont typeface="Arial"/>
              <a:buNone/>
            </a:pPr>
            <a:r>
              <a:t/>
            </a:r>
            <a:endParaRPr b="0" i="0" sz="500" u="none" cap="none" strike="noStrike">
              <a:solidFill>
                <a:srgbClr val="FFFFFF"/>
              </a:solidFill>
              <a:latin typeface="Montserrat"/>
              <a:ea typeface="Montserrat"/>
              <a:cs typeface="Montserrat"/>
              <a:sym typeface="Montserrat"/>
            </a:endParaRPr>
          </a:p>
        </p:txBody>
      </p:sp>
      <p:sp>
        <p:nvSpPr>
          <p:cNvPr id="182" name="Google Shape;182;p40"/>
          <p:cNvSpPr txBox="1"/>
          <p:nvPr/>
        </p:nvSpPr>
        <p:spPr>
          <a:xfrm>
            <a:off x="290819" y="121049"/>
            <a:ext cx="6833400" cy="4155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chemeClr val="dk1"/>
              </a:buClr>
              <a:buSzPts val="1200"/>
              <a:buFont typeface="Arial"/>
              <a:buNone/>
            </a:pPr>
            <a:r>
              <a:rPr b="0" i="0" lang="es" sz="1100" u="none" cap="none" strike="noStrike">
                <a:solidFill>
                  <a:srgbClr val="691B31"/>
                </a:solidFill>
                <a:latin typeface="Montserrat SemiBold"/>
                <a:ea typeface="Montserrat SemiBold"/>
                <a:cs typeface="Montserrat SemiBold"/>
                <a:sym typeface="Montserrat SemiBold"/>
              </a:rPr>
              <a:t>PROGRAMA DE DESARROLLO URBANO MUNICIPAL </a:t>
            </a:r>
            <a:r>
              <a:rPr lang="es" sz="1100">
                <a:solidFill>
                  <a:srgbClr val="691C32"/>
                </a:solidFill>
                <a:latin typeface="Montserrat SemiBold"/>
                <a:ea typeface="Montserrat SemiBold"/>
                <a:cs typeface="Montserrat SemiBold"/>
                <a:sym typeface="Montserrat SemiBold"/>
              </a:rPr>
              <a:t>DE TAMAZULA DE GORDIANO</a:t>
            </a:r>
            <a:r>
              <a:rPr lang="es" sz="1100">
                <a:solidFill>
                  <a:srgbClr val="691B31"/>
                </a:solidFill>
                <a:latin typeface="Montserrat SemiBold"/>
                <a:ea typeface="Montserrat SemiBold"/>
                <a:cs typeface="Montserrat SemiBold"/>
                <a:sym typeface="Montserrat SemiBold"/>
              </a:rPr>
              <a:t> </a:t>
            </a:r>
            <a:endParaRPr b="0" i="0" sz="1100" u="none" cap="none" strike="noStrike">
              <a:solidFill>
                <a:srgbClr val="691B31"/>
              </a:solidFill>
              <a:latin typeface="Montserrat SemiBold"/>
              <a:ea typeface="Montserrat SemiBold"/>
              <a:cs typeface="Montserrat SemiBold"/>
              <a:sym typeface="Montserrat SemiBold"/>
            </a:endParaRPr>
          </a:p>
          <a:p>
            <a:pPr indent="0" lvl="0" marL="0" marR="76200" rtl="0" algn="l">
              <a:spcBef>
                <a:spcPts val="0"/>
              </a:spcBef>
              <a:spcAft>
                <a:spcPts val="0"/>
              </a:spcAft>
              <a:buClr>
                <a:schemeClr val="dk1"/>
              </a:buClr>
              <a:buSzPts val="800"/>
              <a:buFont typeface="Arial"/>
              <a:buNone/>
            </a:pPr>
            <a:r>
              <a:rPr lang="es" sz="800">
                <a:solidFill>
                  <a:srgbClr val="691B31"/>
                </a:solidFill>
                <a:latin typeface="Montserrat"/>
                <a:ea typeface="Montserrat"/>
                <a:cs typeface="Montserrat"/>
                <a:sym typeface="Montserrat"/>
              </a:rPr>
              <a:t>ESTRUCTURA DE TRABAJO</a:t>
            </a:r>
            <a:endParaRPr b="1" i="0" sz="800" u="none" cap="none" strike="noStrike">
              <a:solidFill>
                <a:srgbClr val="235B4E"/>
              </a:solidFill>
              <a:highlight>
                <a:schemeClr val="accent6"/>
              </a:highlight>
              <a:latin typeface="Montserrat"/>
              <a:ea typeface="Montserrat"/>
              <a:cs typeface="Montserrat"/>
              <a:sym typeface="Montserrat"/>
            </a:endParaRPr>
          </a:p>
          <a:p>
            <a:pPr indent="0" lvl="0" marL="0" marR="76200" rtl="0" algn="l">
              <a:lnSpc>
                <a:spcPct val="100000"/>
              </a:lnSpc>
              <a:spcBef>
                <a:spcPts val="0"/>
              </a:spcBef>
              <a:spcAft>
                <a:spcPts val="0"/>
              </a:spcAft>
              <a:buClr>
                <a:srgbClr val="000000"/>
              </a:buClr>
              <a:buSzPts val="800"/>
              <a:buFont typeface="Arial"/>
              <a:buNone/>
            </a:pPr>
            <a:r>
              <a:t/>
            </a:r>
            <a:endParaRPr b="0" i="0" sz="800" u="none" cap="none" strike="noStrike">
              <a:solidFill>
                <a:srgbClr val="691B31"/>
              </a:solidFill>
              <a:latin typeface="Montserrat"/>
              <a:ea typeface="Montserrat"/>
              <a:cs typeface="Montserrat"/>
              <a:sym typeface="Montserrat"/>
            </a:endParaRPr>
          </a:p>
        </p:txBody>
      </p:sp>
      <p:grpSp>
        <p:nvGrpSpPr>
          <p:cNvPr id="183" name="Google Shape;183;p40"/>
          <p:cNvGrpSpPr/>
          <p:nvPr/>
        </p:nvGrpSpPr>
        <p:grpSpPr>
          <a:xfrm>
            <a:off x="3965669" y="592649"/>
            <a:ext cx="220301" cy="197389"/>
            <a:chOff x="6330951" y="3184525"/>
            <a:chExt cx="487500" cy="487500"/>
          </a:xfrm>
        </p:grpSpPr>
        <p:sp>
          <p:nvSpPr>
            <p:cNvPr id="184" name="Google Shape;184;p40"/>
            <p:cNvSpPr/>
            <p:nvPr/>
          </p:nvSpPr>
          <p:spPr>
            <a:xfrm>
              <a:off x="6497638" y="3346450"/>
              <a:ext cx="150813" cy="79375"/>
            </a:xfrm>
            <a:custGeom>
              <a:rect b="b" l="l" r="r" t="t"/>
              <a:pathLst>
                <a:path extrusionOk="0" h="36" w="69">
                  <a:moveTo>
                    <a:pt x="35" y="36"/>
                  </a:moveTo>
                  <a:cubicBezTo>
                    <a:pt x="15" y="36"/>
                    <a:pt x="0" y="28"/>
                    <a:pt x="0" y="18"/>
                  </a:cubicBezTo>
                  <a:cubicBezTo>
                    <a:pt x="0" y="8"/>
                    <a:pt x="15" y="0"/>
                    <a:pt x="35" y="0"/>
                  </a:cubicBezTo>
                  <a:cubicBezTo>
                    <a:pt x="51" y="0"/>
                    <a:pt x="65" y="6"/>
                    <a:pt x="69" y="14"/>
                  </a:cubicBezTo>
                </a:path>
              </a:pathLst>
            </a:custGeom>
            <a:noFill/>
            <a:ln cap="rnd" cmpd="sng" w="22225">
              <a:solidFill>
                <a:schemeClr val="lt1"/>
              </a:solidFill>
              <a:prstDash val="solid"/>
              <a:miter lim="800000"/>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500"/>
                <a:buFont typeface="Arial"/>
                <a:buNone/>
              </a:pPr>
              <a:r>
                <a:t/>
              </a:r>
              <a:endParaRPr b="0" i="0" sz="500" u="none" cap="none" strike="noStrike">
                <a:solidFill>
                  <a:srgbClr val="000000"/>
                </a:solidFill>
                <a:latin typeface="Calibri"/>
                <a:ea typeface="Calibri"/>
                <a:cs typeface="Calibri"/>
                <a:sym typeface="Calibri"/>
              </a:endParaRPr>
            </a:p>
          </p:txBody>
        </p:sp>
        <p:sp>
          <p:nvSpPr>
            <p:cNvPr id="185" name="Google Shape;185;p40"/>
            <p:cNvSpPr/>
            <p:nvPr/>
          </p:nvSpPr>
          <p:spPr>
            <a:xfrm>
              <a:off x="6497638" y="3425825"/>
              <a:ext cx="153988" cy="76200"/>
            </a:xfrm>
            <a:custGeom>
              <a:rect b="b" l="l" r="r" t="t"/>
              <a:pathLst>
                <a:path extrusionOk="0" h="35" w="70">
                  <a:moveTo>
                    <a:pt x="35" y="0"/>
                  </a:moveTo>
                  <a:cubicBezTo>
                    <a:pt x="54" y="0"/>
                    <a:pt x="70" y="8"/>
                    <a:pt x="70" y="18"/>
                  </a:cubicBezTo>
                  <a:cubicBezTo>
                    <a:pt x="70" y="27"/>
                    <a:pt x="54" y="35"/>
                    <a:pt x="35" y="35"/>
                  </a:cubicBezTo>
                  <a:cubicBezTo>
                    <a:pt x="17" y="35"/>
                    <a:pt x="3" y="29"/>
                    <a:pt x="0" y="21"/>
                  </a:cubicBezTo>
                </a:path>
              </a:pathLst>
            </a:custGeom>
            <a:noFill/>
            <a:ln cap="rnd" cmpd="sng" w="22225">
              <a:solidFill>
                <a:schemeClr val="lt1"/>
              </a:solidFill>
              <a:prstDash val="solid"/>
              <a:miter lim="800000"/>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500"/>
                <a:buFont typeface="Arial"/>
                <a:buNone/>
              </a:pPr>
              <a:r>
                <a:t/>
              </a:r>
              <a:endParaRPr b="0" i="0" sz="500" u="none" cap="none" strike="noStrike">
                <a:solidFill>
                  <a:srgbClr val="000000"/>
                </a:solidFill>
                <a:latin typeface="Calibri"/>
                <a:ea typeface="Calibri"/>
                <a:cs typeface="Calibri"/>
                <a:sym typeface="Calibri"/>
              </a:endParaRPr>
            </a:p>
          </p:txBody>
        </p:sp>
        <p:cxnSp>
          <p:nvCxnSpPr>
            <p:cNvPr id="186" name="Google Shape;186;p40"/>
            <p:cNvCxnSpPr/>
            <p:nvPr/>
          </p:nvCxnSpPr>
          <p:spPr>
            <a:xfrm>
              <a:off x="6575426" y="3306763"/>
              <a:ext cx="0" cy="238200"/>
            </a:xfrm>
            <a:prstGeom prst="straightConnector1">
              <a:avLst/>
            </a:prstGeom>
            <a:noFill/>
            <a:ln cap="rnd" cmpd="sng" w="22225">
              <a:solidFill>
                <a:schemeClr val="lt1"/>
              </a:solidFill>
              <a:prstDash val="solid"/>
              <a:miter lim="800000"/>
              <a:headEnd len="sm" w="sm" type="none"/>
              <a:tailEnd len="sm" w="sm" type="none"/>
            </a:ln>
          </p:spPr>
        </p:cxnSp>
        <p:sp>
          <p:nvSpPr>
            <p:cNvPr id="187" name="Google Shape;187;p40"/>
            <p:cNvSpPr/>
            <p:nvPr/>
          </p:nvSpPr>
          <p:spPr>
            <a:xfrm>
              <a:off x="6330951" y="3184525"/>
              <a:ext cx="487500" cy="487500"/>
            </a:xfrm>
            <a:prstGeom prst="ellipse">
              <a:avLst/>
            </a:prstGeom>
            <a:noFill/>
            <a:ln cap="flat" cmpd="sng" w="22225">
              <a:solidFill>
                <a:schemeClr val="lt1"/>
              </a:solidFill>
              <a:prstDash val="solid"/>
              <a:round/>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500"/>
                <a:buFont typeface="Arial"/>
                <a:buNone/>
              </a:pPr>
              <a:r>
                <a:t/>
              </a:r>
              <a:endParaRPr b="0" i="0" sz="500" u="none" cap="none" strike="noStrike">
                <a:solidFill>
                  <a:srgbClr val="000000"/>
                </a:solidFill>
                <a:latin typeface="Calibri"/>
                <a:ea typeface="Calibri"/>
                <a:cs typeface="Calibri"/>
                <a:sym typeface="Calibri"/>
              </a:endParaRPr>
            </a:p>
          </p:txBody>
        </p:sp>
        <p:sp>
          <p:nvSpPr>
            <p:cNvPr id="188" name="Google Shape;188;p40"/>
            <p:cNvSpPr/>
            <p:nvPr/>
          </p:nvSpPr>
          <p:spPr>
            <a:xfrm>
              <a:off x="6392863" y="3244850"/>
              <a:ext cx="363538" cy="368300"/>
            </a:xfrm>
            <a:custGeom>
              <a:rect b="b" l="l" r="r" t="t"/>
              <a:pathLst>
                <a:path extrusionOk="0" h="167" w="166">
                  <a:moveTo>
                    <a:pt x="83" y="0"/>
                  </a:moveTo>
                  <a:cubicBezTo>
                    <a:pt x="129" y="0"/>
                    <a:pt x="166" y="37"/>
                    <a:pt x="166" y="83"/>
                  </a:cubicBezTo>
                  <a:cubicBezTo>
                    <a:pt x="166" y="129"/>
                    <a:pt x="129" y="167"/>
                    <a:pt x="83" y="167"/>
                  </a:cubicBezTo>
                  <a:cubicBezTo>
                    <a:pt x="37" y="167"/>
                    <a:pt x="0" y="129"/>
                    <a:pt x="0" y="83"/>
                  </a:cubicBezTo>
                  <a:cubicBezTo>
                    <a:pt x="0" y="57"/>
                    <a:pt x="12" y="33"/>
                    <a:pt x="32" y="18"/>
                  </a:cubicBezTo>
                </a:path>
              </a:pathLst>
            </a:custGeom>
            <a:noFill/>
            <a:ln cap="rnd" cmpd="sng" w="22225">
              <a:solidFill>
                <a:schemeClr val="lt1"/>
              </a:solidFill>
              <a:prstDash val="solid"/>
              <a:round/>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500"/>
                <a:buFont typeface="Arial"/>
                <a:buNone/>
              </a:pPr>
              <a:r>
                <a:t/>
              </a:r>
              <a:endParaRPr b="0" i="0" sz="500" u="none" cap="none" strike="noStrike">
                <a:solidFill>
                  <a:srgbClr val="000000"/>
                </a:solidFill>
                <a:latin typeface="Calibri"/>
                <a:ea typeface="Calibri"/>
                <a:cs typeface="Calibri"/>
                <a:sym typeface="Calibri"/>
              </a:endParaRPr>
            </a:p>
          </p:txBody>
        </p:sp>
      </p:grpSp>
      <p:pic>
        <p:nvPicPr>
          <p:cNvPr id="189" name="Google Shape;189;p40"/>
          <p:cNvPicPr preferRelativeResize="0"/>
          <p:nvPr/>
        </p:nvPicPr>
        <p:blipFill rotWithShape="1">
          <a:blip r:embed="rId4">
            <a:alphaModFix/>
          </a:blip>
          <a:srcRect b="0" l="6055" r="6055" t="0"/>
          <a:stretch/>
        </p:blipFill>
        <p:spPr>
          <a:xfrm>
            <a:off x="2138714" y="475538"/>
            <a:ext cx="5240049" cy="4606948"/>
          </a:xfrm>
          <a:prstGeom prst="rect">
            <a:avLst/>
          </a:prstGeom>
          <a:noFill/>
          <a:ln>
            <a:noFill/>
          </a:ln>
        </p:spPr>
      </p:pic>
      <p:pic>
        <p:nvPicPr>
          <p:cNvPr id="190" name="Google Shape;190;p40"/>
          <p:cNvPicPr preferRelativeResize="0"/>
          <p:nvPr/>
        </p:nvPicPr>
        <p:blipFill>
          <a:blip r:embed="rId5">
            <a:alphaModFix/>
          </a:blip>
          <a:stretch>
            <a:fillRect/>
          </a:stretch>
        </p:blipFill>
        <p:spPr>
          <a:xfrm>
            <a:off x="1780587" y="800576"/>
            <a:ext cx="373475" cy="373475"/>
          </a:xfrm>
          <a:prstGeom prst="rect">
            <a:avLst/>
          </a:prstGeom>
          <a:noFill/>
          <a:ln>
            <a:noFill/>
          </a:ln>
        </p:spPr>
      </p:pic>
      <p:pic>
        <p:nvPicPr>
          <p:cNvPr id="191" name="Google Shape;191;p40"/>
          <p:cNvPicPr preferRelativeResize="0"/>
          <p:nvPr/>
        </p:nvPicPr>
        <p:blipFill>
          <a:blip r:embed="rId5">
            <a:alphaModFix/>
          </a:blip>
          <a:stretch>
            <a:fillRect/>
          </a:stretch>
        </p:blipFill>
        <p:spPr>
          <a:xfrm>
            <a:off x="1780587" y="1312451"/>
            <a:ext cx="373475" cy="373475"/>
          </a:xfrm>
          <a:prstGeom prst="rect">
            <a:avLst/>
          </a:prstGeom>
          <a:noFill/>
          <a:ln>
            <a:noFill/>
          </a:ln>
        </p:spPr>
      </p:pic>
      <p:pic>
        <p:nvPicPr>
          <p:cNvPr id="192" name="Google Shape;192;p40"/>
          <p:cNvPicPr preferRelativeResize="0"/>
          <p:nvPr/>
        </p:nvPicPr>
        <p:blipFill>
          <a:blip r:embed="rId5">
            <a:alphaModFix/>
          </a:blip>
          <a:stretch>
            <a:fillRect/>
          </a:stretch>
        </p:blipFill>
        <p:spPr>
          <a:xfrm>
            <a:off x="1780587" y="1824326"/>
            <a:ext cx="373475" cy="373475"/>
          </a:xfrm>
          <a:prstGeom prst="rect">
            <a:avLst/>
          </a:prstGeom>
          <a:noFill/>
          <a:ln>
            <a:noFill/>
          </a:ln>
        </p:spPr>
      </p:pic>
      <p:pic>
        <p:nvPicPr>
          <p:cNvPr id="193" name="Google Shape;193;p40"/>
          <p:cNvPicPr preferRelativeResize="0"/>
          <p:nvPr/>
        </p:nvPicPr>
        <p:blipFill>
          <a:blip r:embed="rId5">
            <a:alphaModFix/>
          </a:blip>
          <a:stretch>
            <a:fillRect/>
          </a:stretch>
        </p:blipFill>
        <p:spPr>
          <a:xfrm>
            <a:off x="1780587" y="2373101"/>
            <a:ext cx="373475" cy="373475"/>
          </a:xfrm>
          <a:prstGeom prst="rect">
            <a:avLst/>
          </a:prstGeom>
          <a:noFill/>
          <a:ln>
            <a:noFill/>
          </a:ln>
        </p:spPr>
      </p:pic>
      <p:pic>
        <p:nvPicPr>
          <p:cNvPr id="194" name="Google Shape;194;p40"/>
          <p:cNvPicPr preferRelativeResize="0"/>
          <p:nvPr/>
        </p:nvPicPr>
        <p:blipFill>
          <a:blip r:embed="rId5">
            <a:alphaModFix/>
          </a:blip>
          <a:stretch>
            <a:fillRect/>
          </a:stretch>
        </p:blipFill>
        <p:spPr>
          <a:xfrm>
            <a:off x="1780587" y="2971476"/>
            <a:ext cx="373475" cy="373475"/>
          </a:xfrm>
          <a:prstGeom prst="rect">
            <a:avLst/>
          </a:prstGeom>
          <a:noFill/>
          <a:ln>
            <a:noFill/>
          </a:ln>
        </p:spPr>
      </p:pic>
      <p:pic>
        <p:nvPicPr>
          <p:cNvPr id="195" name="Google Shape;195;p40"/>
          <p:cNvPicPr preferRelativeResize="0"/>
          <p:nvPr/>
        </p:nvPicPr>
        <p:blipFill>
          <a:blip r:embed="rId5">
            <a:alphaModFix/>
          </a:blip>
          <a:stretch>
            <a:fillRect/>
          </a:stretch>
        </p:blipFill>
        <p:spPr>
          <a:xfrm>
            <a:off x="1765237" y="3569851"/>
            <a:ext cx="373475" cy="373475"/>
          </a:xfrm>
          <a:prstGeom prst="rect">
            <a:avLst/>
          </a:prstGeom>
          <a:noFill/>
          <a:ln>
            <a:noFill/>
          </a:ln>
        </p:spPr>
      </p:pic>
      <p:pic>
        <p:nvPicPr>
          <p:cNvPr id="196" name="Google Shape;196;p40"/>
          <p:cNvPicPr preferRelativeResize="0"/>
          <p:nvPr/>
        </p:nvPicPr>
        <p:blipFill>
          <a:blip r:embed="rId5">
            <a:alphaModFix/>
          </a:blip>
          <a:stretch>
            <a:fillRect/>
          </a:stretch>
        </p:blipFill>
        <p:spPr>
          <a:xfrm>
            <a:off x="1780587" y="4168226"/>
            <a:ext cx="373475" cy="373475"/>
          </a:xfrm>
          <a:prstGeom prst="rect">
            <a:avLst/>
          </a:prstGeom>
          <a:noFill/>
          <a:ln>
            <a:noFill/>
          </a:ln>
        </p:spPr>
      </p:pic>
      <p:sp>
        <p:nvSpPr>
          <p:cNvPr id="197" name="Google Shape;197;p40"/>
          <p:cNvSpPr/>
          <p:nvPr/>
        </p:nvSpPr>
        <p:spPr>
          <a:xfrm>
            <a:off x="4035825" y="3896025"/>
            <a:ext cx="1617900" cy="129000"/>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1" name="Shape 201"/>
        <p:cNvGrpSpPr/>
        <p:nvPr/>
      </p:nvGrpSpPr>
      <p:grpSpPr>
        <a:xfrm>
          <a:off x="0" y="0"/>
          <a:ext cx="0" cy="0"/>
          <a:chOff x="0" y="0"/>
          <a:chExt cx="0" cy="0"/>
        </a:xfrm>
      </p:grpSpPr>
      <p:pic>
        <p:nvPicPr>
          <p:cNvPr id="202" name="Google Shape;202;p41"/>
          <p:cNvPicPr preferRelativeResize="0"/>
          <p:nvPr/>
        </p:nvPicPr>
        <p:blipFill rotWithShape="1">
          <a:blip r:embed="rId3">
            <a:alphaModFix/>
          </a:blip>
          <a:srcRect b="0" l="0" r="0" t="0"/>
          <a:stretch/>
        </p:blipFill>
        <p:spPr>
          <a:xfrm>
            <a:off x="7093974" y="121053"/>
            <a:ext cx="1604111" cy="197379"/>
          </a:xfrm>
          <a:prstGeom prst="rect">
            <a:avLst/>
          </a:prstGeom>
          <a:noFill/>
          <a:ln>
            <a:noFill/>
          </a:ln>
        </p:spPr>
      </p:pic>
      <p:sp>
        <p:nvSpPr>
          <p:cNvPr id="203" name="Google Shape;203;p41"/>
          <p:cNvSpPr/>
          <p:nvPr/>
        </p:nvSpPr>
        <p:spPr>
          <a:xfrm>
            <a:off x="0" y="0"/>
            <a:ext cx="159900" cy="561000"/>
          </a:xfrm>
          <a:prstGeom prst="rect">
            <a:avLst/>
          </a:prstGeom>
          <a:solidFill>
            <a:srgbClr val="888888"/>
          </a:solidFill>
          <a:ln>
            <a:noFill/>
          </a:ln>
        </p:spPr>
        <p:txBody>
          <a:bodyPr anchorCtr="0" anchor="ctr" bIns="0" lIns="0" spcFirstLastPara="1" rIns="0" wrap="square" tIns="0">
            <a:noAutofit/>
          </a:bodyPr>
          <a:lstStyle/>
          <a:p>
            <a:pPr indent="0" lvl="0" marL="101600" marR="76200" rtl="0" algn="ctr">
              <a:lnSpc>
                <a:spcPct val="100000"/>
              </a:lnSpc>
              <a:spcBef>
                <a:spcPts val="0"/>
              </a:spcBef>
              <a:spcAft>
                <a:spcPts val="0"/>
              </a:spcAft>
              <a:buClr>
                <a:srgbClr val="000000"/>
              </a:buClr>
              <a:buSzPts val="600"/>
              <a:buFont typeface="Arial"/>
              <a:buNone/>
            </a:pPr>
            <a:r>
              <a:t/>
            </a:r>
            <a:endParaRPr b="0" i="0" sz="500" u="none" cap="none" strike="noStrike">
              <a:solidFill>
                <a:srgbClr val="FFFFFF"/>
              </a:solidFill>
              <a:latin typeface="Montserrat"/>
              <a:ea typeface="Montserrat"/>
              <a:cs typeface="Montserrat"/>
              <a:sym typeface="Montserrat"/>
            </a:endParaRPr>
          </a:p>
        </p:txBody>
      </p:sp>
      <p:sp>
        <p:nvSpPr>
          <p:cNvPr id="204" name="Google Shape;204;p41"/>
          <p:cNvSpPr txBox="1"/>
          <p:nvPr/>
        </p:nvSpPr>
        <p:spPr>
          <a:xfrm>
            <a:off x="290819" y="121049"/>
            <a:ext cx="6833400" cy="4155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chemeClr val="dk1"/>
              </a:buClr>
              <a:buSzPts val="1200"/>
              <a:buFont typeface="Arial"/>
              <a:buNone/>
            </a:pPr>
            <a:r>
              <a:rPr b="0" i="0" lang="es" sz="1100" u="none" cap="none" strike="noStrike">
                <a:solidFill>
                  <a:srgbClr val="691B31"/>
                </a:solidFill>
                <a:latin typeface="Montserrat SemiBold"/>
                <a:ea typeface="Montserrat SemiBold"/>
                <a:cs typeface="Montserrat SemiBold"/>
                <a:sym typeface="Montserrat SemiBold"/>
              </a:rPr>
              <a:t>PROGRAMA DE DESARROLLO URBANO </a:t>
            </a:r>
            <a:r>
              <a:rPr lang="es" sz="1100">
                <a:solidFill>
                  <a:srgbClr val="691B31"/>
                </a:solidFill>
                <a:latin typeface="Montserrat SemiBold"/>
                <a:ea typeface="Montserrat SemiBold"/>
                <a:cs typeface="Montserrat SemiBold"/>
                <a:sym typeface="Montserrat SemiBold"/>
              </a:rPr>
              <a:t>MUNICIPAL DE TAMAZULA DE GORDIANO</a:t>
            </a:r>
            <a:endParaRPr b="0" i="0" sz="1100" u="none" cap="none" strike="noStrike">
              <a:solidFill>
                <a:srgbClr val="691B31"/>
              </a:solidFill>
              <a:latin typeface="Montserrat SemiBold"/>
              <a:ea typeface="Montserrat SemiBold"/>
              <a:cs typeface="Montserrat SemiBold"/>
              <a:sym typeface="Montserrat SemiBold"/>
            </a:endParaRPr>
          </a:p>
          <a:p>
            <a:pPr indent="0" lvl="0" marL="0" marR="76200" rtl="0" algn="l">
              <a:lnSpc>
                <a:spcPct val="100000"/>
              </a:lnSpc>
              <a:spcBef>
                <a:spcPts val="0"/>
              </a:spcBef>
              <a:spcAft>
                <a:spcPts val="0"/>
              </a:spcAft>
              <a:buClr>
                <a:srgbClr val="000000"/>
              </a:buClr>
              <a:buSzPts val="800"/>
              <a:buFont typeface="Arial"/>
              <a:buNone/>
            </a:pPr>
            <a:r>
              <a:rPr lang="es" sz="800">
                <a:solidFill>
                  <a:srgbClr val="691B31"/>
                </a:solidFill>
                <a:latin typeface="Montserrat"/>
                <a:ea typeface="Montserrat"/>
                <a:cs typeface="Montserrat"/>
                <a:sym typeface="Montserrat"/>
              </a:rPr>
              <a:t>PARTICIPACIÓN CIUDADANA</a:t>
            </a:r>
            <a:endParaRPr b="1" i="0" sz="800" u="none" cap="none" strike="noStrike">
              <a:solidFill>
                <a:srgbClr val="235B4E"/>
              </a:solidFill>
              <a:highlight>
                <a:schemeClr val="accent6"/>
              </a:highlight>
              <a:latin typeface="Montserrat"/>
              <a:ea typeface="Montserrat"/>
              <a:cs typeface="Montserrat"/>
              <a:sym typeface="Montserrat"/>
            </a:endParaRPr>
          </a:p>
          <a:p>
            <a:pPr indent="0" lvl="0" marL="0" marR="76200" rtl="0" algn="l">
              <a:lnSpc>
                <a:spcPct val="100000"/>
              </a:lnSpc>
              <a:spcBef>
                <a:spcPts val="0"/>
              </a:spcBef>
              <a:spcAft>
                <a:spcPts val="0"/>
              </a:spcAft>
              <a:buClr>
                <a:srgbClr val="000000"/>
              </a:buClr>
              <a:buSzPts val="800"/>
              <a:buFont typeface="Arial"/>
              <a:buNone/>
            </a:pPr>
            <a:r>
              <a:t/>
            </a:r>
            <a:endParaRPr b="0" i="0" sz="800" u="none" cap="none" strike="noStrike">
              <a:solidFill>
                <a:srgbClr val="691B31"/>
              </a:solidFill>
              <a:latin typeface="Montserrat"/>
              <a:ea typeface="Montserrat"/>
              <a:cs typeface="Montserrat"/>
              <a:sym typeface="Montserrat"/>
            </a:endParaRPr>
          </a:p>
        </p:txBody>
      </p:sp>
      <p:sp>
        <p:nvSpPr>
          <p:cNvPr id="205" name="Google Shape;205;p41"/>
          <p:cNvSpPr/>
          <p:nvPr/>
        </p:nvSpPr>
        <p:spPr>
          <a:xfrm>
            <a:off x="2632950" y="779800"/>
            <a:ext cx="3878100" cy="292200"/>
          </a:xfrm>
          <a:prstGeom prst="roundRect">
            <a:avLst>
              <a:gd fmla="val 16667" name="adj"/>
            </a:avLst>
          </a:prstGeom>
          <a:solidFill>
            <a:srgbClr val="CCCCCC"/>
          </a:solid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None/>
            </a:pPr>
            <a:r>
              <a:rPr b="1" lang="es">
                <a:solidFill>
                  <a:srgbClr val="B12041"/>
                </a:solidFill>
                <a:latin typeface="Montserrat"/>
                <a:ea typeface="Montserrat"/>
                <a:cs typeface="Montserrat"/>
                <a:sym typeface="Montserrat"/>
              </a:rPr>
              <a:t>Actividades de participación</a:t>
            </a:r>
            <a:endParaRPr b="1">
              <a:solidFill>
                <a:srgbClr val="B12041"/>
              </a:solidFill>
              <a:latin typeface="Montserrat"/>
              <a:ea typeface="Montserrat"/>
              <a:cs typeface="Montserrat"/>
              <a:sym typeface="Montserrat"/>
            </a:endParaRPr>
          </a:p>
        </p:txBody>
      </p:sp>
      <p:graphicFrame>
        <p:nvGraphicFramePr>
          <p:cNvPr id="206" name="Google Shape;206;p41"/>
          <p:cNvGraphicFramePr/>
          <p:nvPr/>
        </p:nvGraphicFramePr>
        <p:xfrm>
          <a:off x="290828" y="1263682"/>
          <a:ext cx="3000000" cy="3000000"/>
        </p:xfrm>
        <a:graphic>
          <a:graphicData uri="http://schemas.openxmlformats.org/drawingml/2006/table">
            <a:tbl>
              <a:tblPr>
                <a:noFill/>
                <a:tableStyleId>{4842F7E5-9424-4CC3-86FB-06ABE0453CD4}</a:tableStyleId>
              </a:tblPr>
              <a:tblGrid>
                <a:gridCol w="1282175"/>
                <a:gridCol w="798075"/>
                <a:gridCol w="1797850"/>
              </a:tblGrid>
              <a:tr h="205000">
                <a:tc gridSpan="3">
                  <a:txBody>
                    <a:bodyPr/>
                    <a:lstStyle/>
                    <a:p>
                      <a:pPr indent="0" lvl="0" marL="12700" marR="12700" rtl="0" algn="ctr">
                        <a:lnSpc>
                          <a:spcPct val="115000"/>
                        </a:lnSpc>
                        <a:spcBef>
                          <a:spcPts val="0"/>
                        </a:spcBef>
                        <a:spcAft>
                          <a:spcPts val="0"/>
                        </a:spcAft>
                        <a:buNone/>
                      </a:pPr>
                      <a:r>
                        <a:rPr b="1" lang="es" sz="1000">
                          <a:solidFill>
                            <a:srgbClr val="9F2241"/>
                          </a:solidFill>
                          <a:latin typeface="Montserrat"/>
                          <a:ea typeface="Montserrat"/>
                          <a:cs typeface="Montserrat"/>
                          <a:sym typeface="Montserrat"/>
                        </a:rPr>
                        <a:t>Focus group (Diagnóstico)</a:t>
                      </a:r>
                      <a:endParaRPr b="1" sz="1000">
                        <a:solidFill>
                          <a:srgbClr val="9F2241"/>
                        </a:solidFill>
                        <a:latin typeface="Montserrat"/>
                        <a:ea typeface="Montserrat"/>
                        <a:cs typeface="Montserrat"/>
                        <a:sym typeface="Montserrat"/>
                      </a:endParaRPr>
                    </a:p>
                  </a:txBody>
                  <a:tcPr marT="21775" marB="21775" marR="25800" marL="25800">
                    <a:lnL cap="flat" cmpd="sng" w="7625">
                      <a:solidFill>
                        <a:srgbClr val="000000"/>
                      </a:solidFill>
                      <a:prstDash val="solid"/>
                      <a:round/>
                      <a:headEnd len="sm" w="sm" type="none"/>
                      <a:tailEnd len="sm" w="sm" type="none"/>
                    </a:lnL>
                    <a:lnR cap="flat" cmpd="sng" w="7625">
                      <a:solidFill>
                        <a:srgbClr val="000000"/>
                      </a:solidFill>
                      <a:prstDash val="solid"/>
                      <a:round/>
                      <a:headEnd len="sm" w="sm" type="none"/>
                      <a:tailEnd len="sm" w="sm" type="none"/>
                    </a:lnR>
                    <a:lnT cap="flat" cmpd="sng" w="7625">
                      <a:solidFill>
                        <a:srgbClr val="000000"/>
                      </a:solidFill>
                      <a:prstDash val="solid"/>
                      <a:round/>
                      <a:headEnd len="sm" w="sm" type="none"/>
                      <a:tailEnd len="sm" w="sm" type="none"/>
                    </a:lnT>
                    <a:lnB cap="flat" cmpd="sng" w="7625">
                      <a:solidFill>
                        <a:srgbClr val="000000"/>
                      </a:solidFill>
                      <a:prstDash val="solid"/>
                      <a:round/>
                      <a:headEnd len="sm" w="sm" type="none"/>
                      <a:tailEnd len="sm" w="sm" type="none"/>
                    </a:lnB>
                  </a:tcPr>
                </a:tc>
                <a:tc hMerge="1"/>
                <a:tc hMerge="1"/>
              </a:tr>
              <a:tr h="205000">
                <a:tc>
                  <a:txBody>
                    <a:bodyPr/>
                    <a:lstStyle/>
                    <a:p>
                      <a:pPr indent="0" lvl="0" marL="12700" marR="12700" rtl="0" algn="ctr">
                        <a:lnSpc>
                          <a:spcPct val="115000"/>
                        </a:lnSpc>
                        <a:spcBef>
                          <a:spcPts val="0"/>
                        </a:spcBef>
                        <a:spcAft>
                          <a:spcPts val="0"/>
                        </a:spcAft>
                        <a:buNone/>
                      </a:pPr>
                      <a:r>
                        <a:rPr b="1" lang="es" sz="1000">
                          <a:solidFill>
                            <a:srgbClr val="9F2241"/>
                          </a:solidFill>
                          <a:latin typeface="Montserrat"/>
                          <a:ea typeface="Montserrat"/>
                          <a:cs typeface="Montserrat"/>
                          <a:sym typeface="Montserrat"/>
                        </a:rPr>
                        <a:t>Localidades</a:t>
                      </a:r>
                      <a:endParaRPr sz="1000">
                        <a:solidFill>
                          <a:srgbClr val="9F2241"/>
                        </a:solidFill>
                        <a:latin typeface="Montserrat"/>
                        <a:ea typeface="Montserrat"/>
                        <a:cs typeface="Montserrat"/>
                        <a:sym typeface="Montserrat"/>
                      </a:endParaRPr>
                    </a:p>
                  </a:txBody>
                  <a:tcPr marT="21775" marB="21775" marR="25800" marL="25800" anchor="ctr">
                    <a:lnL cap="flat" cmpd="sng" w="7625">
                      <a:solidFill>
                        <a:srgbClr val="000000"/>
                      </a:solidFill>
                      <a:prstDash val="solid"/>
                      <a:round/>
                      <a:headEnd len="sm" w="sm" type="none"/>
                      <a:tailEnd len="sm" w="sm" type="none"/>
                    </a:lnL>
                    <a:lnR cap="flat" cmpd="sng" w="7625">
                      <a:solidFill>
                        <a:srgbClr val="000000"/>
                      </a:solidFill>
                      <a:prstDash val="solid"/>
                      <a:round/>
                      <a:headEnd len="sm" w="sm" type="none"/>
                      <a:tailEnd len="sm" w="sm" type="none"/>
                    </a:lnR>
                    <a:lnT cap="flat" cmpd="sng" w="7625">
                      <a:solidFill>
                        <a:srgbClr val="000000"/>
                      </a:solidFill>
                      <a:prstDash val="solid"/>
                      <a:round/>
                      <a:headEnd len="sm" w="sm" type="none"/>
                      <a:tailEnd len="sm" w="sm" type="none"/>
                    </a:lnT>
                    <a:lnB cap="flat" cmpd="sng" w="7625">
                      <a:solidFill>
                        <a:srgbClr val="000000"/>
                      </a:solidFill>
                      <a:prstDash val="solid"/>
                      <a:round/>
                      <a:headEnd len="sm" w="sm" type="none"/>
                      <a:tailEnd len="sm" w="sm" type="none"/>
                    </a:lnB>
                  </a:tcPr>
                </a:tc>
                <a:tc>
                  <a:txBody>
                    <a:bodyPr/>
                    <a:lstStyle/>
                    <a:p>
                      <a:pPr indent="0" lvl="0" marL="12700" marR="12700" rtl="0" algn="ctr">
                        <a:lnSpc>
                          <a:spcPct val="115000"/>
                        </a:lnSpc>
                        <a:spcBef>
                          <a:spcPts val="0"/>
                        </a:spcBef>
                        <a:spcAft>
                          <a:spcPts val="0"/>
                        </a:spcAft>
                        <a:buNone/>
                      </a:pPr>
                      <a:r>
                        <a:rPr b="1" lang="es" sz="1000">
                          <a:solidFill>
                            <a:srgbClr val="9F2241"/>
                          </a:solidFill>
                          <a:latin typeface="Montserrat"/>
                          <a:ea typeface="Montserrat"/>
                          <a:cs typeface="Montserrat"/>
                          <a:sym typeface="Montserrat"/>
                        </a:rPr>
                        <a:t>Fecha</a:t>
                      </a:r>
                      <a:r>
                        <a:rPr lang="es" sz="1000">
                          <a:solidFill>
                            <a:srgbClr val="9F2241"/>
                          </a:solidFill>
                          <a:latin typeface="Montserrat"/>
                          <a:ea typeface="Montserrat"/>
                          <a:cs typeface="Montserrat"/>
                          <a:sym typeface="Montserrat"/>
                        </a:rPr>
                        <a:t> </a:t>
                      </a:r>
                      <a:endParaRPr sz="1000">
                        <a:solidFill>
                          <a:srgbClr val="9F2241"/>
                        </a:solidFill>
                        <a:latin typeface="Montserrat"/>
                        <a:ea typeface="Montserrat"/>
                        <a:cs typeface="Montserrat"/>
                        <a:sym typeface="Montserrat"/>
                      </a:endParaRPr>
                    </a:p>
                  </a:txBody>
                  <a:tcPr marT="21775" marB="21775" marR="25800" marL="25800" anchor="ctr">
                    <a:lnL cap="flat" cmpd="sng" w="7625">
                      <a:solidFill>
                        <a:srgbClr val="000000"/>
                      </a:solidFill>
                      <a:prstDash val="solid"/>
                      <a:round/>
                      <a:headEnd len="sm" w="sm" type="none"/>
                      <a:tailEnd len="sm" w="sm" type="none"/>
                    </a:lnL>
                    <a:lnR cap="flat" cmpd="sng" w="7625">
                      <a:solidFill>
                        <a:srgbClr val="000000"/>
                      </a:solidFill>
                      <a:prstDash val="solid"/>
                      <a:round/>
                      <a:headEnd len="sm" w="sm" type="none"/>
                      <a:tailEnd len="sm" w="sm" type="none"/>
                    </a:lnR>
                    <a:lnT cap="flat" cmpd="sng" w="7625">
                      <a:solidFill>
                        <a:srgbClr val="000000"/>
                      </a:solidFill>
                      <a:prstDash val="solid"/>
                      <a:round/>
                      <a:headEnd len="sm" w="sm" type="none"/>
                      <a:tailEnd len="sm" w="sm" type="none"/>
                    </a:lnT>
                    <a:lnB cap="flat" cmpd="sng" w="7625">
                      <a:solidFill>
                        <a:srgbClr val="000000"/>
                      </a:solidFill>
                      <a:prstDash val="solid"/>
                      <a:round/>
                      <a:headEnd len="sm" w="sm" type="none"/>
                      <a:tailEnd len="sm" w="sm" type="none"/>
                    </a:lnB>
                  </a:tcPr>
                </a:tc>
                <a:tc>
                  <a:txBody>
                    <a:bodyPr/>
                    <a:lstStyle/>
                    <a:p>
                      <a:pPr indent="0" lvl="0" marL="12700" marR="12700" rtl="0" algn="ctr">
                        <a:lnSpc>
                          <a:spcPct val="115000"/>
                        </a:lnSpc>
                        <a:spcBef>
                          <a:spcPts val="0"/>
                        </a:spcBef>
                        <a:spcAft>
                          <a:spcPts val="0"/>
                        </a:spcAft>
                        <a:buNone/>
                      </a:pPr>
                      <a:r>
                        <a:rPr b="1" lang="es" sz="1000">
                          <a:solidFill>
                            <a:srgbClr val="9F2241"/>
                          </a:solidFill>
                          <a:latin typeface="Montserrat"/>
                          <a:ea typeface="Montserrat"/>
                          <a:cs typeface="Montserrat"/>
                          <a:sym typeface="Montserrat"/>
                        </a:rPr>
                        <a:t>Total de participantes</a:t>
                      </a:r>
                      <a:r>
                        <a:rPr lang="es" sz="1000">
                          <a:solidFill>
                            <a:srgbClr val="9F2241"/>
                          </a:solidFill>
                          <a:latin typeface="Montserrat"/>
                          <a:ea typeface="Montserrat"/>
                          <a:cs typeface="Montserrat"/>
                          <a:sym typeface="Montserrat"/>
                        </a:rPr>
                        <a:t> </a:t>
                      </a:r>
                      <a:endParaRPr sz="1000">
                        <a:solidFill>
                          <a:srgbClr val="9F2241"/>
                        </a:solidFill>
                        <a:latin typeface="Montserrat"/>
                        <a:ea typeface="Montserrat"/>
                        <a:cs typeface="Montserrat"/>
                        <a:sym typeface="Montserrat"/>
                      </a:endParaRPr>
                    </a:p>
                  </a:txBody>
                  <a:tcPr marT="21775" marB="21775" marR="25800" marL="25800">
                    <a:lnL cap="flat" cmpd="sng" w="7625">
                      <a:solidFill>
                        <a:srgbClr val="000000"/>
                      </a:solidFill>
                      <a:prstDash val="solid"/>
                      <a:round/>
                      <a:headEnd len="sm" w="sm" type="none"/>
                      <a:tailEnd len="sm" w="sm" type="none"/>
                    </a:lnL>
                    <a:lnR cap="flat" cmpd="sng" w="7625">
                      <a:solidFill>
                        <a:srgbClr val="000000"/>
                      </a:solidFill>
                      <a:prstDash val="solid"/>
                      <a:round/>
                      <a:headEnd len="sm" w="sm" type="none"/>
                      <a:tailEnd len="sm" w="sm" type="none"/>
                    </a:lnR>
                    <a:lnT cap="flat" cmpd="sng" w="7625">
                      <a:solidFill>
                        <a:srgbClr val="000000"/>
                      </a:solidFill>
                      <a:prstDash val="solid"/>
                      <a:round/>
                      <a:headEnd len="sm" w="sm" type="none"/>
                      <a:tailEnd len="sm" w="sm" type="none"/>
                    </a:lnT>
                    <a:lnB cap="flat" cmpd="sng" w="7625">
                      <a:solidFill>
                        <a:srgbClr val="000000"/>
                      </a:solidFill>
                      <a:prstDash val="solid"/>
                      <a:round/>
                      <a:headEnd len="sm" w="sm" type="none"/>
                      <a:tailEnd len="sm" w="sm" type="none"/>
                    </a:lnB>
                  </a:tcPr>
                </a:tc>
              </a:tr>
              <a:tr h="195925">
                <a:tc>
                  <a:txBody>
                    <a:bodyPr/>
                    <a:lstStyle/>
                    <a:p>
                      <a:pPr indent="0" lvl="0" marL="12700" marR="12700" rtl="0" algn="l">
                        <a:lnSpc>
                          <a:spcPct val="115000"/>
                        </a:lnSpc>
                        <a:spcBef>
                          <a:spcPts val="0"/>
                        </a:spcBef>
                        <a:spcAft>
                          <a:spcPts val="0"/>
                        </a:spcAft>
                        <a:buNone/>
                      </a:pPr>
                      <a:r>
                        <a:rPr lang="es" sz="900">
                          <a:latin typeface="Montserrat"/>
                          <a:ea typeface="Montserrat"/>
                          <a:cs typeface="Montserrat"/>
                          <a:sym typeface="Montserrat"/>
                        </a:rPr>
                        <a:t>Cabecera municipal </a:t>
                      </a:r>
                      <a:endParaRPr sz="900">
                        <a:latin typeface="Montserrat"/>
                        <a:ea typeface="Montserrat"/>
                        <a:cs typeface="Montserrat"/>
                        <a:sym typeface="Montserrat"/>
                      </a:endParaRPr>
                    </a:p>
                  </a:txBody>
                  <a:tcPr marT="21775" marB="21775" marR="25800" marL="25800" anchor="ctr">
                    <a:lnL cap="flat" cmpd="sng" w="7625">
                      <a:solidFill>
                        <a:srgbClr val="000000"/>
                      </a:solidFill>
                      <a:prstDash val="solid"/>
                      <a:round/>
                      <a:headEnd len="sm" w="sm" type="none"/>
                      <a:tailEnd len="sm" w="sm" type="none"/>
                    </a:lnL>
                    <a:lnR cap="flat" cmpd="sng" w="7625">
                      <a:solidFill>
                        <a:srgbClr val="000000"/>
                      </a:solidFill>
                      <a:prstDash val="solid"/>
                      <a:round/>
                      <a:headEnd len="sm" w="sm" type="none"/>
                      <a:tailEnd len="sm" w="sm" type="none"/>
                    </a:lnR>
                    <a:lnT cap="flat" cmpd="sng" w="7625">
                      <a:solidFill>
                        <a:srgbClr val="000000"/>
                      </a:solidFill>
                      <a:prstDash val="solid"/>
                      <a:round/>
                      <a:headEnd len="sm" w="sm" type="none"/>
                      <a:tailEnd len="sm" w="sm" type="none"/>
                    </a:lnT>
                    <a:lnB cap="flat" cmpd="sng" w="7625">
                      <a:solidFill>
                        <a:srgbClr val="000000"/>
                      </a:solidFill>
                      <a:prstDash val="solid"/>
                      <a:round/>
                      <a:headEnd len="sm" w="sm" type="none"/>
                      <a:tailEnd len="sm" w="sm" type="none"/>
                    </a:lnB>
                  </a:tcPr>
                </a:tc>
                <a:tc>
                  <a:txBody>
                    <a:bodyPr/>
                    <a:lstStyle/>
                    <a:p>
                      <a:pPr indent="0" lvl="0" marL="12700" marR="12700" rtl="0" algn="ctr">
                        <a:lnSpc>
                          <a:spcPct val="115000"/>
                        </a:lnSpc>
                        <a:spcBef>
                          <a:spcPts val="0"/>
                        </a:spcBef>
                        <a:spcAft>
                          <a:spcPts val="0"/>
                        </a:spcAft>
                        <a:buNone/>
                      </a:pPr>
                      <a:r>
                        <a:rPr lang="es" sz="900">
                          <a:latin typeface="Montserrat"/>
                          <a:ea typeface="Montserrat"/>
                          <a:cs typeface="Montserrat"/>
                          <a:sym typeface="Montserrat"/>
                        </a:rPr>
                        <a:t>03/07/23 </a:t>
                      </a:r>
                      <a:endParaRPr sz="900">
                        <a:latin typeface="Montserrat"/>
                        <a:ea typeface="Montserrat"/>
                        <a:cs typeface="Montserrat"/>
                        <a:sym typeface="Montserrat"/>
                      </a:endParaRPr>
                    </a:p>
                  </a:txBody>
                  <a:tcPr marT="21775" marB="21775" marR="25800" marL="25800" anchor="ctr">
                    <a:lnL cap="flat" cmpd="sng" w="7625">
                      <a:solidFill>
                        <a:srgbClr val="000000"/>
                      </a:solidFill>
                      <a:prstDash val="solid"/>
                      <a:round/>
                      <a:headEnd len="sm" w="sm" type="none"/>
                      <a:tailEnd len="sm" w="sm" type="none"/>
                    </a:lnL>
                    <a:lnR cap="flat" cmpd="sng" w="7625">
                      <a:solidFill>
                        <a:srgbClr val="000000"/>
                      </a:solidFill>
                      <a:prstDash val="solid"/>
                      <a:round/>
                      <a:headEnd len="sm" w="sm" type="none"/>
                      <a:tailEnd len="sm" w="sm" type="none"/>
                    </a:lnR>
                    <a:lnT cap="flat" cmpd="sng" w="7625">
                      <a:solidFill>
                        <a:srgbClr val="000000"/>
                      </a:solidFill>
                      <a:prstDash val="solid"/>
                      <a:round/>
                      <a:headEnd len="sm" w="sm" type="none"/>
                      <a:tailEnd len="sm" w="sm" type="none"/>
                    </a:lnT>
                    <a:lnB cap="flat" cmpd="sng" w="7625">
                      <a:solidFill>
                        <a:srgbClr val="000000"/>
                      </a:solidFill>
                      <a:prstDash val="solid"/>
                      <a:round/>
                      <a:headEnd len="sm" w="sm" type="none"/>
                      <a:tailEnd len="sm" w="sm" type="none"/>
                    </a:lnB>
                  </a:tcPr>
                </a:tc>
                <a:tc>
                  <a:txBody>
                    <a:bodyPr/>
                    <a:lstStyle/>
                    <a:p>
                      <a:pPr indent="0" lvl="0" marL="12700" marR="12700" rtl="0" algn="ctr">
                        <a:lnSpc>
                          <a:spcPct val="115000"/>
                        </a:lnSpc>
                        <a:spcBef>
                          <a:spcPts val="0"/>
                        </a:spcBef>
                        <a:spcAft>
                          <a:spcPts val="0"/>
                        </a:spcAft>
                        <a:buNone/>
                      </a:pPr>
                      <a:r>
                        <a:rPr lang="es" sz="900">
                          <a:latin typeface="Montserrat"/>
                          <a:ea typeface="Montserrat"/>
                          <a:cs typeface="Montserrat"/>
                          <a:sym typeface="Montserrat"/>
                        </a:rPr>
                        <a:t>8 </a:t>
                      </a:r>
                      <a:endParaRPr sz="900">
                        <a:latin typeface="Montserrat"/>
                        <a:ea typeface="Montserrat"/>
                        <a:cs typeface="Montserrat"/>
                        <a:sym typeface="Montserrat"/>
                      </a:endParaRPr>
                    </a:p>
                  </a:txBody>
                  <a:tcPr marT="21775" marB="21775" marR="25800" marL="25800" anchor="ctr">
                    <a:lnL cap="flat" cmpd="sng" w="7625">
                      <a:solidFill>
                        <a:srgbClr val="000000"/>
                      </a:solidFill>
                      <a:prstDash val="solid"/>
                      <a:round/>
                      <a:headEnd len="sm" w="sm" type="none"/>
                      <a:tailEnd len="sm" w="sm" type="none"/>
                    </a:lnL>
                    <a:lnR cap="flat" cmpd="sng" w="7625">
                      <a:solidFill>
                        <a:srgbClr val="000000"/>
                      </a:solidFill>
                      <a:prstDash val="solid"/>
                      <a:round/>
                      <a:headEnd len="sm" w="sm" type="none"/>
                      <a:tailEnd len="sm" w="sm" type="none"/>
                    </a:lnR>
                    <a:lnT cap="flat" cmpd="sng" w="7625">
                      <a:solidFill>
                        <a:srgbClr val="000000"/>
                      </a:solidFill>
                      <a:prstDash val="solid"/>
                      <a:round/>
                      <a:headEnd len="sm" w="sm" type="none"/>
                      <a:tailEnd len="sm" w="sm" type="none"/>
                    </a:lnT>
                    <a:lnB cap="flat" cmpd="sng" w="7625">
                      <a:solidFill>
                        <a:srgbClr val="000000"/>
                      </a:solidFill>
                      <a:prstDash val="solid"/>
                      <a:round/>
                      <a:headEnd len="sm" w="sm" type="none"/>
                      <a:tailEnd len="sm" w="sm" type="none"/>
                    </a:lnB>
                  </a:tcPr>
                </a:tc>
              </a:tr>
              <a:tr h="195925">
                <a:tc>
                  <a:txBody>
                    <a:bodyPr/>
                    <a:lstStyle/>
                    <a:p>
                      <a:pPr indent="0" lvl="0" marL="12700" marR="12700" rtl="0" algn="l">
                        <a:lnSpc>
                          <a:spcPct val="115000"/>
                        </a:lnSpc>
                        <a:spcBef>
                          <a:spcPts val="0"/>
                        </a:spcBef>
                        <a:spcAft>
                          <a:spcPts val="0"/>
                        </a:spcAft>
                        <a:buNone/>
                      </a:pPr>
                      <a:r>
                        <a:rPr lang="es" sz="900">
                          <a:latin typeface="Montserrat"/>
                          <a:ea typeface="Montserrat"/>
                          <a:cs typeface="Montserrat"/>
                          <a:sym typeface="Montserrat"/>
                        </a:rPr>
                        <a:t>La Garita </a:t>
                      </a:r>
                      <a:endParaRPr sz="900">
                        <a:latin typeface="Montserrat"/>
                        <a:ea typeface="Montserrat"/>
                        <a:cs typeface="Montserrat"/>
                        <a:sym typeface="Montserrat"/>
                      </a:endParaRPr>
                    </a:p>
                  </a:txBody>
                  <a:tcPr marT="21775" marB="21775" marR="25800" marL="25800" anchor="ctr">
                    <a:lnL cap="flat" cmpd="sng" w="7625">
                      <a:solidFill>
                        <a:srgbClr val="000000"/>
                      </a:solidFill>
                      <a:prstDash val="solid"/>
                      <a:round/>
                      <a:headEnd len="sm" w="sm" type="none"/>
                      <a:tailEnd len="sm" w="sm" type="none"/>
                    </a:lnL>
                    <a:lnR cap="flat" cmpd="sng" w="7625">
                      <a:solidFill>
                        <a:srgbClr val="000000"/>
                      </a:solidFill>
                      <a:prstDash val="solid"/>
                      <a:round/>
                      <a:headEnd len="sm" w="sm" type="none"/>
                      <a:tailEnd len="sm" w="sm" type="none"/>
                    </a:lnR>
                    <a:lnT cap="flat" cmpd="sng" w="7625">
                      <a:solidFill>
                        <a:srgbClr val="000000"/>
                      </a:solidFill>
                      <a:prstDash val="solid"/>
                      <a:round/>
                      <a:headEnd len="sm" w="sm" type="none"/>
                      <a:tailEnd len="sm" w="sm" type="none"/>
                    </a:lnT>
                    <a:lnB cap="flat" cmpd="sng" w="7625">
                      <a:solidFill>
                        <a:srgbClr val="000000"/>
                      </a:solidFill>
                      <a:prstDash val="solid"/>
                      <a:round/>
                      <a:headEnd len="sm" w="sm" type="none"/>
                      <a:tailEnd len="sm" w="sm" type="none"/>
                    </a:lnB>
                  </a:tcPr>
                </a:tc>
                <a:tc>
                  <a:txBody>
                    <a:bodyPr/>
                    <a:lstStyle/>
                    <a:p>
                      <a:pPr indent="0" lvl="0" marL="12700" marR="12700" rtl="0" algn="ctr">
                        <a:lnSpc>
                          <a:spcPct val="115000"/>
                        </a:lnSpc>
                        <a:spcBef>
                          <a:spcPts val="0"/>
                        </a:spcBef>
                        <a:spcAft>
                          <a:spcPts val="0"/>
                        </a:spcAft>
                        <a:buNone/>
                      </a:pPr>
                      <a:r>
                        <a:rPr lang="es" sz="900">
                          <a:latin typeface="Montserrat"/>
                          <a:ea typeface="Montserrat"/>
                          <a:cs typeface="Montserrat"/>
                          <a:sym typeface="Montserrat"/>
                        </a:rPr>
                        <a:t>03/07/23 </a:t>
                      </a:r>
                      <a:endParaRPr sz="900">
                        <a:latin typeface="Montserrat"/>
                        <a:ea typeface="Montserrat"/>
                        <a:cs typeface="Montserrat"/>
                        <a:sym typeface="Montserrat"/>
                      </a:endParaRPr>
                    </a:p>
                  </a:txBody>
                  <a:tcPr marT="21775" marB="21775" marR="25800" marL="25800" anchor="ctr">
                    <a:lnL cap="flat" cmpd="sng" w="7625">
                      <a:solidFill>
                        <a:srgbClr val="000000"/>
                      </a:solidFill>
                      <a:prstDash val="solid"/>
                      <a:round/>
                      <a:headEnd len="sm" w="sm" type="none"/>
                      <a:tailEnd len="sm" w="sm" type="none"/>
                    </a:lnL>
                    <a:lnR cap="flat" cmpd="sng" w="7625">
                      <a:solidFill>
                        <a:srgbClr val="000000"/>
                      </a:solidFill>
                      <a:prstDash val="solid"/>
                      <a:round/>
                      <a:headEnd len="sm" w="sm" type="none"/>
                      <a:tailEnd len="sm" w="sm" type="none"/>
                    </a:lnR>
                    <a:lnT cap="flat" cmpd="sng" w="7625">
                      <a:solidFill>
                        <a:srgbClr val="000000"/>
                      </a:solidFill>
                      <a:prstDash val="solid"/>
                      <a:round/>
                      <a:headEnd len="sm" w="sm" type="none"/>
                      <a:tailEnd len="sm" w="sm" type="none"/>
                    </a:lnT>
                    <a:lnB cap="flat" cmpd="sng" w="7625">
                      <a:solidFill>
                        <a:srgbClr val="000000"/>
                      </a:solidFill>
                      <a:prstDash val="solid"/>
                      <a:round/>
                      <a:headEnd len="sm" w="sm" type="none"/>
                      <a:tailEnd len="sm" w="sm" type="none"/>
                    </a:lnB>
                  </a:tcPr>
                </a:tc>
                <a:tc>
                  <a:txBody>
                    <a:bodyPr/>
                    <a:lstStyle/>
                    <a:p>
                      <a:pPr indent="0" lvl="0" marL="12700" marR="12700" rtl="0" algn="ctr">
                        <a:lnSpc>
                          <a:spcPct val="115000"/>
                        </a:lnSpc>
                        <a:spcBef>
                          <a:spcPts val="0"/>
                        </a:spcBef>
                        <a:spcAft>
                          <a:spcPts val="0"/>
                        </a:spcAft>
                        <a:buNone/>
                      </a:pPr>
                      <a:r>
                        <a:rPr lang="es" sz="900">
                          <a:latin typeface="Montserrat"/>
                          <a:ea typeface="Montserrat"/>
                          <a:cs typeface="Montserrat"/>
                          <a:sym typeface="Montserrat"/>
                        </a:rPr>
                        <a:t>2 </a:t>
                      </a:r>
                      <a:endParaRPr sz="900">
                        <a:latin typeface="Montserrat"/>
                        <a:ea typeface="Montserrat"/>
                        <a:cs typeface="Montserrat"/>
                        <a:sym typeface="Montserrat"/>
                      </a:endParaRPr>
                    </a:p>
                  </a:txBody>
                  <a:tcPr marT="21775" marB="21775" marR="25800" marL="25800" anchor="ctr">
                    <a:lnL cap="flat" cmpd="sng" w="7625">
                      <a:solidFill>
                        <a:srgbClr val="000000"/>
                      </a:solidFill>
                      <a:prstDash val="solid"/>
                      <a:round/>
                      <a:headEnd len="sm" w="sm" type="none"/>
                      <a:tailEnd len="sm" w="sm" type="none"/>
                    </a:lnL>
                    <a:lnR cap="flat" cmpd="sng" w="7625">
                      <a:solidFill>
                        <a:srgbClr val="000000"/>
                      </a:solidFill>
                      <a:prstDash val="solid"/>
                      <a:round/>
                      <a:headEnd len="sm" w="sm" type="none"/>
                      <a:tailEnd len="sm" w="sm" type="none"/>
                    </a:lnR>
                    <a:lnT cap="flat" cmpd="sng" w="7625">
                      <a:solidFill>
                        <a:srgbClr val="000000"/>
                      </a:solidFill>
                      <a:prstDash val="solid"/>
                      <a:round/>
                      <a:headEnd len="sm" w="sm" type="none"/>
                      <a:tailEnd len="sm" w="sm" type="none"/>
                    </a:lnT>
                    <a:lnB cap="flat" cmpd="sng" w="7625">
                      <a:solidFill>
                        <a:srgbClr val="000000"/>
                      </a:solidFill>
                      <a:prstDash val="solid"/>
                      <a:round/>
                      <a:headEnd len="sm" w="sm" type="none"/>
                      <a:tailEnd len="sm" w="sm" type="none"/>
                    </a:lnB>
                  </a:tcPr>
                </a:tc>
              </a:tr>
              <a:tr h="195925">
                <a:tc>
                  <a:txBody>
                    <a:bodyPr/>
                    <a:lstStyle/>
                    <a:p>
                      <a:pPr indent="0" lvl="0" marL="12700" marR="12700" rtl="0" algn="l">
                        <a:lnSpc>
                          <a:spcPct val="115000"/>
                        </a:lnSpc>
                        <a:spcBef>
                          <a:spcPts val="0"/>
                        </a:spcBef>
                        <a:spcAft>
                          <a:spcPts val="0"/>
                        </a:spcAft>
                        <a:buNone/>
                      </a:pPr>
                      <a:r>
                        <a:rPr lang="es" sz="900">
                          <a:latin typeface="Montserrat"/>
                          <a:ea typeface="Montserrat"/>
                          <a:cs typeface="Montserrat"/>
                          <a:sym typeface="Montserrat"/>
                        </a:rPr>
                        <a:t>Villa de Contla </a:t>
                      </a:r>
                      <a:endParaRPr sz="900">
                        <a:latin typeface="Montserrat"/>
                        <a:ea typeface="Montserrat"/>
                        <a:cs typeface="Montserrat"/>
                        <a:sym typeface="Montserrat"/>
                      </a:endParaRPr>
                    </a:p>
                  </a:txBody>
                  <a:tcPr marT="21775" marB="21775" marR="25800" marL="25800" anchor="ctr">
                    <a:lnL cap="flat" cmpd="sng" w="7625">
                      <a:solidFill>
                        <a:srgbClr val="000000"/>
                      </a:solidFill>
                      <a:prstDash val="solid"/>
                      <a:round/>
                      <a:headEnd len="sm" w="sm" type="none"/>
                      <a:tailEnd len="sm" w="sm" type="none"/>
                    </a:lnL>
                    <a:lnR cap="flat" cmpd="sng" w="7625">
                      <a:solidFill>
                        <a:srgbClr val="000000"/>
                      </a:solidFill>
                      <a:prstDash val="solid"/>
                      <a:round/>
                      <a:headEnd len="sm" w="sm" type="none"/>
                      <a:tailEnd len="sm" w="sm" type="none"/>
                    </a:lnR>
                    <a:lnT cap="flat" cmpd="sng" w="7625">
                      <a:solidFill>
                        <a:srgbClr val="000000"/>
                      </a:solidFill>
                      <a:prstDash val="solid"/>
                      <a:round/>
                      <a:headEnd len="sm" w="sm" type="none"/>
                      <a:tailEnd len="sm" w="sm" type="none"/>
                    </a:lnT>
                    <a:lnB cap="flat" cmpd="sng" w="7625">
                      <a:solidFill>
                        <a:srgbClr val="000000"/>
                      </a:solidFill>
                      <a:prstDash val="solid"/>
                      <a:round/>
                      <a:headEnd len="sm" w="sm" type="none"/>
                      <a:tailEnd len="sm" w="sm" type="none"/>
                    </a:lnB>
                  </a:tcPr>
                </a:tc>
                <a:tc>
                  <a:txBody>
                    <a:bodyPr/>
                    <a:lstStyle/>
                    <a:p>
                      <a:pPr indent="0" lvl="0" marL="12700" marR="12700" rtl="0" algn="ctr">
                        <a:lnSpc>
                          <a:spcPct val="115000"/>
                        </a:lnSpc>
                        <a:spcBef>
                          <a:spcPts val="0"/>
                        </a:spcBef>
                        <a:spcAft>
                          <a:spcPts val="0"/>
                        </a:spcAft>
                        <a:buNone/>
                      </a:pPr>
                      <a:r>
                        <a:rPr lang="es" sz="900">
                          <a:latin typeface="Montserrat"/>
                          <a:ea typeface="Montserrat"/>
                          <a:cs typeface="Montserrat"/>
                          <a:sym typeface="Montserrat"/>
                        </a:rPr>
                        <a:t>03/07/23 </a:t>
                      </a:r>
                      <a:endParaRPr sz="900">
                        <a:latin typeface="Montserrat"/>
                        <a:ea typeface="Montserrat"/>
                        <a:cs typeface="Montserrat"/>
                        <a:sym typeface="Montserrat"/>
                      </a:endParaRPr>
                    </a:p>
                  </a:txBody>
                  <a:tcPr marT="21775" marB="21775" marR="25800" marL="25800" anchor="ctr">
                    <a:lnL cap="flat" cmpd="sng" w="7625">
                      <a:solidFill>
                        <a:srgbClr val="000000"/>
                      </a:solidFill>
                      <a:prstDash val="solid"/>
                      <a:round/>
                      <a:headEnd len="sm" w="sm" type="none"/>
                      <a:tailEnd len="sm" w="sm" type="none"/>
                    </a:lnL>
                    <a:lnR cap="flat" cmpd="sng" w="7625">
                      <a:solidFill>
                        <a:srgbClr val="000000"/>
                      </a:solidFill>
                      <a:prstDash val="solid"/>
                      <a:round/>
                      <a:headEnd len="sm" w="sm" type="none"/>
                      <a:tailEnd len="sm" w="sm" type="none"/>
                    </a:lnR>
                    <a:lnT cap="flat" cmpd="sng" w="7625">
                      <a:solidFill>
                        <a:srgbClr val="000000"/>
                      </a:solidFill>
                      <a:prstDash val="solid"/>
                      <a:round/>
                      <a:headEnd len="sm" w="sm" type="none"/>
                      <a:tailEnd len="sm" w="sm" type="none"/>
                    </a:lnT>
                    <a:lnB cap="flat" cmpd="sng" w="7625">
                      <a:solidFill>
                        <a:srgbClr val="000000"/>
                      </a:solidFill>
                      <a:prstDash val="solid"/>
                      <a:round/>
                      <a:headEnd len="sm" w="sm" type="none"/>
                      <a:tailEnd len="sm" w="sm" type="none"/>
                    </a:lnB>
                  </a:tcPr>
                </a:tc>
                <a:tc>
                  <a:txBody>
                    <a:bodyPr/>
                    <a:lstStyle/>
                    <a:p>
                      <a:pPr indent="0" lvl="0" marL="12700" marR="12700" rtl="0" algn="ctr">
                        <a:lnSpc>
                          <a:spcPct val="115000"/>
                        </a:lnSpc>
                        <a:spcBef>
                          <a:spcPts val="0"/>
                        </a:spcBef>
                        <a:spcAft>
                          <a:spcPts val="0"/>
                        </a:spcAft>
                        <a:buNone/>
                      </a:pPr>
                      <a:r>
                        <a:rPr lang="es" sz="900">
                          <a:latin typeface="Montserrat"/>
                          <a:ea typeface="Montserrat"/>
                          <a:cs typeface="Montserrat"/>
                          <a:sym typeface="Montserrat"/>
                        </a:rPr>
                        <a:t>7 </a:t>
                      </a:r>
                      <a:endParaRPr sz="900">
                        <a:latin typeface="Montserrat"/>
                        <a:ea typeface="Montserrat"/>
                        <a:cs typeface="Montserrat"/>
                        <a:sym typeface="Montserrat"/>
                      </a:endParaRPr>
                    </a:p>
                  </a:txBody>
                  <a:tcPr marT="21775" marB="21775" marR="25800" marL="25800" anchor="ctr">
                    <a:lnL cap="flat" cmpd="sng" w="7625">
                      <a:solidFill>
                        <a:srgbClr val="000000"/>
                      </a:solidFill>
                      <a:prstDash val="solid"/>
                      <a:round/>
                      <a:headEnd len="sm" w="sm" type="none"/>
                      <a:tailEnd len="sm" w="sm" type="none"/>
                    </a:lnL>
                    <a:lnR cap="flat" cmpd="sng" w="7625">
                      <a:solidFill>
                        <a:srgbClr val="000000"/>
                      </a:solidFill>
                      <a:prstDash val="solid"/>
                      <a:round/>
                      <a:headEnd len="sm" w="sm" type="none"/>
                      <a:tailEnd len="sm" w="sm" type="none"/>
                    </a:lnR>
                    <a:lnT cap="flat" cmpd="sng" w="7625">
                      <a:solidFill>
                        <a:srgbClr val="000000"/>
                      </a:solidFill>
                      <a:prstDash val="solid"/>
                      <a:round/>
                      <a:headEnd len="sm" w="sm" type="none"/>
                      <a:tailEnd len="sm" w="sm" type="none"/>
                    </a:lnT>
                    <a:lnB cap="flat" cmpd="sng" w="7625">
                      <a:solidFill>
                        <a:srgbClr val="000000"/>
                      </a:solidFill>
                      <a:prstDash val="solid"/>
                      <a:round/>
                      <a:headEnd len="sm" w="sm" type="none"/>
                      <a:tailEnd len="sm" w="sm" type="none"/>
                    </a:lnB>
                  </a:tcPr>
                </a:tc>
              </a:tr>
            </a:tbl>
          </a:graphicData>
        </a:graphic>
      </p:graphicFrame>
      <p:graphicFrame>
        <p:nvGraphicFramePr>
          <p:cNvPr id="207" name="Google Shape;207;p41"/>
          <p:cNvGraphicFramePr/>
          <p:nvPr/>
        </p:nvGraphicFramePr>
        <p:xfrm>
          <a:off x="4505703" y="1263682"/>
          <a:ext cx="3000000" cy="3000000"/>
        </p:xfrm>
        <a:graphic>
          <a:graphicData uri="http://schemas.openxmlformats.org/drawingml/2006/table">
            <a:tbl>
              <a:tblPr>
                <a:noFill/>
                <a:tableStyleId>{4842F7E5-9424-4CC3-86FB-06ABE0453CD4}</a:tableStyleId>
              </a:tblPr>
              <a:tblGrid>
                <a:gridCol w="2101500"/>
                <a:gridCol w="679525"/>
                <a:gridCol w="1520025"/>
              </a:tblGrid>
              <a:tr h="154675">
                <a:tc gridSpan="3">
                  <a:txBody>
                    <a:bodyPr/>
                    <a:lstStyle/>
                    <a:p>
                      <a:pPr indent="0" lvl="0" marL="12700" marR="12700" rtl="0" algn="ctr">
                        <a:lnSpc>
                          <a:spcPct val="115000"/>
                        </a:lnSpc>
                        <a:spcBef>
                          <a:spcPts val="0"/>
                        </a:spcBef>
                        <a:spcAft>
                          <a:spcPts val="0"/>
                        </a:spcAft>
                        <a:buNone/>
                      </a:pPr>
                      <a:r>
                        <a:rPr b="1" lang="es" sz="1000">
                          <a:solidFill>
                            <a:srgbClr val="9F2241"/>
                          </a:solidFill>
                          <a:latin typeface="Montserrat"/>
                          <a:ea typeface="Montserrat"/>
                          <a:cs typeface="Montserrat"/>
                          <a:sym typeface="Montserrat"/>
                        </a:rPr>
                        <a:t>Talleres con participación del municipio (Zonificación, líneas de acción e instrumentos)</a:t>
                      </a:r>
                      <a:endParaRPr sz="1000">
                        <a:latin typeface="Montserrat"/>
                        <a:ea typeface="Montserrat"/>
                        <a:cs typeface="Montserrat"/>
                        <a:sym typeface="Montserrat"/>
                      </a:endParaRPr>
                    </a:p>
                  </a:txBody>
                  <a:tcPr marT="21775" marB="21775" marR="25800" marL="25800">
                    <a:lnL cap="flat" cmpd="sng" w="7625">
                      <a:solidFill>
                        <a:srgbClr val="000000"/>
                      </a:solidFill>
                      <a:prstDash val="solid"/>
                      <a:round/>
                      <a:headEnd len="sm" w="sm" type="none"/>
                      <a:tailEnd len="sm" w="sm" type="none"/>
                    </a:lnL>
                    <a:lnR cap="flat" cmpd="sng" w="7625">
                      <a:solidFill>
                        <a:srgbClr val="000000"/>
                      </a:solidFill>
                      <a:prstDash val="solid"/>
                      <a:round/>
                      <a:headEnd len="sm" w="sm" type="none"/>
                      <a:tailEnd len="sm" w="sm" type="none"/>
                    </a:lnR>
                    <a:lnT cap="flat" cmpd="sng" w="7625">
                      <a:solidFill>
                        <a:srgbClr val="000000"/>
                      </a:solidFill>
                      <a:prstDash val="solid"/>
                      <a:round/>
                      <a:headEnd len="sm" w="sm" type="none"/>
                      <a:tailEnd len="sm" w="sm" type="none"/>
                    </a:lnT>
                    <a:lnB cap="flat" cmpd="sng" w="7625">
                      <a:solidFill>
                        <a:srgbClr val="000000"/>
                      </a:solidFill>
                      <a:prstDash val="solid"/>
                      <a:round/>
                      <a:headEnd len="sm" w="sm" type="none"/>
                      <a:tailEnd len="sm" w="sm" type="none"/>
                    </a:lnB>
                  </a:tcPr>
                </a:tc>
                <a:tc hMerge="1"/>
                <a:tc hMerge="1"/>
              </a:tr>
              <a:tr h="122400">
                <a:tc>
                  <a:txBody>
                    <a:bodyPr/>
                    <a:lstStyle/>
                    <a:p>
                      <a:pPr indent="0" lvl="0" marL="12700" marR="12700" rtl="0" algn="ctr">
                        <a:lnSpc>
                          <a:spcPct val="115000"/>
                        </a:lnSpc>
                        <a:spcBef>
                          <a:spcPts val="0"/>
                        </a:spcBef>
                        <a:spcAft>
                          <a:spcPts val="0"/>
                        </a:spcAft>
                        <a:buNone/>
                      </a:pPr>
                      <a:r>
                        <a:rPr b="1" lang="es" sz="1000">
                          <a:solidFill>
                            <a:srgbClr val="9F2241"/>
                          </a:solidFill>
                          <a:latin typeface="Montserrat"/>
                          <a:ea typeface="Montserrat"/>
                          <a:cs typeface="Montserrat"/>
                          <a:sym typeface="Montserrat"/>
                        </a:rPr>
                        <a:t>Lugar</a:t>
                      </a:r>
                      <a:endParaRPr b="1" sz="1000">
                        <a:solidFill>
                          <a:srgbClr val="9F2241"/>
                        </a:solidFill>
                        <a:latin typeface="Montserrat"/>
                        <a:ea typeface="Montserrat"/>
                        <a:cs typeface="Montserrat"/>
                        <a:sym typeface="Montserrat"/>
                      </a:endParaRPr>
                    </a:p>
                  </a:txBody>
                  <a:tcPr marT="21775" marB="21775" marR="25800" marL="25800" anchor="ctr">
                    <a:lnL cap="flat" cmpd="sng" w="7625">
                      <a:solidFill>
                        <a:srgbClr val="000000"/>
                      </a:solidFill>
                      <a:prstDash val="solid"/>
                      <a:round/>
                      <a:headEnd len="sm" w="sm" type="none"/>
                      <a:tailEnd len="sm" w="sm" type="none"/>
                    </a:lnL>
                    <a:lnR cap="flat" cmpd="sng" w="7625">
                      <a:solidFill>
                        <a:srgbClr val="000000"/>
                      </a:solidFill>
                      <a:prstDash val="solid"/>
                      <a:round/>
                      <a:headEnd len="sm" w="sm" type="none"/>
                      <a:tailEnd len="sm" w="sm" type="none"/>
                    </a:lnR>
                    <a:lnT cap="flat" cmpd="sng" w="7625">
                      <a:solidFill>
                        <a:srgbClr val="000000"/>
                      </a:solidFill>
                      <a:prstDash val="solid"/>
                      <a:round/>
                      <a:headEnd len="sm" w="sm" type="none"/>
                      <a:tailEnd len="sm" w="sm" type="none"/>
                    </a:lnT>
                    <a:lnB cap="flat" cmpd="sng" w="7625">
                      <a:solidFill>
                        <a:srgbClr val="000000"/>
                      </a:solidFill>
                      <a:prstDash val="solid"/>
                      <a:round/>
                      <a:headEnd len="sm" w="sm" type="none"/>
                      <a:tailEnd len="sm" w="sm" type="none"/>
                    </a:lnB>
                  </a:tcPr>
                </a:tc>
                <a:tc>
                  <a:txBody>
                    <a:bodyPr/>
                    <a:lstStyle/>
                    <a:p>
                      <a:pPr indent="0" lvl="0" marL="12700" marR="12700" rtl="0" algn="ctr">
                        <a:lnSpc>
                          <a:spcPct val="115000"/>
                        </a:lnSpc>
                        <a:spcBef>
                          <a:spcPts val="0"/>
                        </a:spcBef>
                        <a:spcAft>
                          <a:spcPts val="0"/>
                        </a:spcAft>
                        <a:buNone/>
                      </a:pPr>
                      <a:r>
                        <a:rPr b="1" lang="es" sz="1000">
                          <a:solidFill>
                            <a:srgbClr val="9F2241"/>
                          </a:solidFill>
                          <a:latin typeface="Montserrat"/>
                          <a:ea typeface="Montserrat"/>
                          <a:cs typeface="Montserrat"/>
                          <a:sym typeface="Montserrat"/>
                        </a:rPr>
                        <a:t>Fecha</a:t>
                      </a:r>
                      <a:r>
                        <a:rPr lang="es" sz="1000">
                          <a:solidFill>
                            <a:srgbClr val="9F2241"/>
                          </a:solidFill>
                          <a:latin typeface="Montserrat"/>
                          <a:ea typeface="Montserrat"/>
                          <a:cs typeface="Montserrat"/>
                          <a:sym typeface="Montserrat"/>
                        </a:rPr>
                        <a:t> </a:t>
                      </a:r>
                      <a:endParaRPr sz="1000">
                        <a:solidFill>
                          <a:srgbClr val="9F2241"/>
                        </a:solidFill>
                        <a:latin typeface="Montserrat"/>
                        <a:ea typeface="Montserrat"/>
                        <a:cs typeface="Montserrat"/>
                        <a:sym typeface="Montserrat"/>
                      </a:endParaRPr>
                    </a:p>
                  </a:txBody>
                  <a:tcPr marT="21775" marB="21775" marR="25800" marL="25800" anchor="ctr">
                    <a:lnL cap="flat" cmpd="sng" w="7625">
                      <a:solidFill>
                        <a:srgbClr val="000000"/>
                      </a:solidFill>
                      <a:prstDash val="solid"/>
                      <a:round/>
                      <a:headEnd len="sm" w="sm" type="none"/>
                      <a:tailEnd len="sm" w="sm" type="none"/>
                    </a:lnL>
                    <a:lnR cap="flat" cmpd="sng" w="7625">
                      <a:solidFill>
                        <a:srgbClr val="000000"/>
                      </a:solidFill>
                      <a:prstDash val="solid"/>
                      <a:round/>
                      <a:headEnd len="sm" w="sm" type="none"/>
                      <a:tailEnd len="sm" w="sm" type="none"/>
                    </a:lnR>
                    <a:lnT cap="flat" cmpd="sng" w="7625">
                      <a:solidFill>
                        <a:srgbClr val="000000"/>
                      </a:solidFill>
                      <a:prstDash val="solid"/>
                      <a:round/>
                      <a:headEnd len="sm" w="sm" type="none"/>
                      <a:tailEnd len="sm" w="sm" type="none"/>
                    </a:lnT>
                    <a:lnB cap="flat" cmpd="sng" w="7625">
                      <a:solidFill>
                        <a:srgbClr val="000000"/>
                      </a:solidFill>
                      <a:prstDash val="solid"/>
                      <a:round/>
                      <a:headEnd len="sm" w="sm" type="none"/>
                      <a:tailEnd len="sm" w="sm" type="none"/>
                    </a:lnB>
                  </a:tcPr>
                </a:tc>
                <a:tc>
                  <a:txBody>
                    <a:bodyPr/>
                    <a:lstStyle/>
                    <a:p>
                      <a:pPr indent="0" lvl="0" marL="12700" marR="12700" rtl="0" algn="ctr">
                        <a:lnSpc>
                          <a:spcPct val="115000"/>
                        </a:lnSpc>
                        <a:spcBef>
                          <a:spcPts val="0"/>
                        </a:spcBef>
                        <a:spcAft>
                          <a:spcPts val="0"/>
                        </a:spcAft>
                        <a:buNone/>
                      </a:pPr>
                      <a:r>
                        <a:rPr b="1" lang="es" sz="1000">
                          <a:solidFill>
                            <a:srgbClr val="9F2241"/>
                          </a:solidFill>
                          <a:latin typeface="Montserrat"/>
                          <a:ea typeface="Montserrat"/>
                          <a:cs typeface="Montserrat"/>
                          <a:sym typeface="Montserrat"/>
                        </a:rPr>
                        <a:t>Total de participantes</a:t>
                      </a:r>
                      <a:r>
                        <a:rPr lang="es" sz="1000">
                          <a:solidFill>
                            <a:srgbClr val="9F2241"/>
                          </a:solidFill>
                          <a:latin typeface="Montserrat"/>
                          <a:ea typeface="Montserrat"/>
                          <a:cs typeface="Montserrat"/>
                          <a:sym typeface="Montserrat"/>
                        </a:rPr>
                        <a:t> </a:t>
                      </a:r>
                      <a:endParaRPr sz="1000">
                        <a:solidFill>
                          <a:srgbClr val="9F2241"/>
                        </a:solidFill>
                        <a:latin typeface="Montserrat"/>
                        <a:ea typeface="Montserrat"/>
                        <a:cs typeface="Montserrat"/>
                        <a:sym typeface="Montserrat"/>
                      </a:endParaRPr>
                    </a:p>
                  </a:txBody>
                  <a:tcPr marT="21775" marB="21775" marR="25800" marL="25800">
                    <a:lnL cap="flat" cmpd="sng" w="7625">
                      <a:solidFill>
                        <a:srgbClr val="000000"/>
                      </a:solidFill>
                      <a:prstDash val="solid"/>
                      <a:round/>
                      <a:headEnd len="sm" w="sm" type="none"/>
                      <a:tailEnd len="sm" w="sm" type="none"/>
                    </a:lnL>
                    <a:lnR cap="flat" cmpd="sng" w="7625">
                      <a:solidFill>
                        <a:srgbClr val="000000"/>
                      </a:solidFill>
                      <a:prstDash val="solid"/>
                      <a:round/>
                      <a:headEnd len="sm" w="sm" type="none"/>
                      <a:tailEnd len="sm" w="sm" type="none"/>
                    </a:lnR>
                    <a:lnT cap="flat" cmpd="sng" w="7625">
                      <a:solidFill>
                        <a:srgbClr val="000000"/>
                      </a:solidFill>
                      <a:prstDash val="solid"/>
                      <a:round/>
                      <a:headEnd len="sm" w="sm" type="none"/>
                      <a:tailEnd len="sm" w="sm" type="none"/>
                    </a:lnT>
                    <a:lnB cap="flat" cmpd="sng" w="7625">
                      <a:solidFill>
                        <a:srgbClr val="000000"/>
                      </a:solidFill>
                      <a:prstDash val="solid"/>
                      <a:round/>
                      <a:headEnd len="sm" w="sm" type="none"/>
                      <a:tailEnd len="sm" w="sm" type="none"/>
                    </a:lnB>
                  </a:tcPr>
                </a:tc>
              </a:tr>
              <a:tr h="154675">
                <a:tc>
                  <a:txBody>
                    <a:bodyPr/>
                    <a:lstStyle/>
                    <a:p>
                      <a:pPr indent="0" lvl="0" marL="12700" marR="12700" rtl="0" algn="l">
                        <a:lnSpc>
                          <a:spcPct val="115000"/>
                        </a:lnSpc>
                        <a:spcBef>
                          <a:spcPts val="0"/>
                        </a:spcBef>
                        <a:spcAft>
                          <a:spcPts val="0"/>
                        </a:spcAft>
                        <a:buNone/>
                      </a:pPr>
                      <a:r>
                        <a:rPr lang="es" sz="900">
                          <a:latin typeface="Montserrat"/>
                          <a:ea typeface="Montserrat"/>
                          <a:cs typeface="Montserrat"/>
                          <a:sym typeface="Montserrat"/>
                        </a:rPr>
                        <a:t>Casa CEM </a:t>
                      </a:r>
                      <a:r>
                        <a:rPr baseline="30000" lang="es" sz="900">
                          <a:latin typeface="Montserrat"/>
                          <a:ea typeface="Montserrat"/>
                          <a:cs typeface="Montserrat"/>
                          <a:sym typeface="Montserrat"/>
                        </a:rPr>
                        <a:t>1</a:t>
                      </a:r>
                      <a:endParaRPr baseline="30000" sz="900">
                        <a:latin typeface="Montserrat"/>
                        <a:ea typeface="Montserrat"/>
                        <a:cs typeface="Montserrat"/>
                        <a:sym typeface="Montserrat"/>
                      </a:endParaRPr>
                    </a:p>
                  </a:txBody>
                  <a:tcPr marT="21775" marB="21775" marR="25800" marL="25800" anchor="ctr">
                    <a:lnL cap="flat" cmpd="sng" w="7625">
                      <a:solidFill>
                        <a:srgbClr val="000000"/>
                      </a:solidFill>
                      <a:prstDash val="solid"/>
                      <a:round/>
                      <a:headEnd len="sm" w="sm" type="none"/>
                      <a:tailEnd len="sm" w="sm" type="none"/>
                    </a:lnL>
                    <a:lnR cap="flat" cmpd="sng" w="7625">
                      <a:solidFill>
                        <a:srgbClr val="000000"/>
                      </a:solidFill>
                      <a:prstDash val="solid"/>
                      <a:round/>
                      <a:headEnd len="sm" w="sm" type="none"/>
                      <a:tailEnd len="sm" w="sm" type="none"/>
                    </a:lnR>
                    <a:lnT cap="flat" cmpd="sng" w="7625">
                      <a:solidFill>
                        <a:srgbClr val="000000"/>
                      </a:solidFill>
                      <a:prstDash val="solid"/>
                      <a:round/>
                      <a:headEnd len="sm" w="sm" type="none"/>
                      <a:tailEnd len="sm" w="sm" type="none"/>
                    </a:lnT>
                    <a:lnB cap="flat" cmpd="sng" w="7625">
                      <a:solidFill>
                        <a:srgbClr val="000000"/>
                      </a:solidFill>
                      <a:prstDash val="solid"/>
                      <a:round/>
                      <a:headEnd len="sm" w="sm" type="none"/>
                      <a:tailEnd len="sm" w="sm" type="none"/>
                    </a:lnB>
                  </a:tcPr>
                </a:tc>
                <a:tc>
                  <a:txBody>
                    <a:bodyPr/>
                    <a:lstStyle/>
                    <a:p>
                      <a:pPr indent="0" lvl="0" marL="12700" marR="12700" rtl="0" algn="ctr">
                        <a:lnSpc>
                          <a:spcPct val="115000"/>
                        </a:lnSpc>
                        <a:spcBef>
                          <a:spcPts val="0"/>
                        </a:spcBef>
                        <a:spcAft>
                          <a:spcPts val="0"/>
                        </a:spcAft>
                        <a:buNone/>
                      </a:pPr>
                      <a:r>
                        <a:rPr lang="es" sz="900">
                          <a:latin typeface="Montserrat"/>
                          <a:ea typeface="Montserrat"/>
                          <a:cs typeface="Montserrat"/>
                          <a:sym typeface="Montserrat"/>
                        </a:rPr>
                        <a:t>05/10/23 </a:t>
                      </a:r>
                      <a:endParaRPr sz="900">
                        <a:latin typeface="Montserrat"/>
                        <a:ea typeface="Montserrat"/>
                        <a:cs typeface="Montserrat"/>
                        <a:sym typeface="Montserrat"/>
                      </a:endParaRPr>
                    </a:p>
                  </a:txBody>
                  <a:tcPr marT="21775" marB="21775" marR="25800" marL="25800" anchor="ctr">
                    <a:lnL cap="flat" cmpd="sng" w="7625">
                      <a:solidFill>
                        <a:srgbClr val="000000"/>
                      </a:solidFill>
                      <a:prstDash val="solid"/>
                      <a:round/>
                      <a:headEnd len="sm" w="sm" type="none"/>
                      <a:tailEnd len="sm" w="sm" type="none"/>
                    </a:lnL>
                    <a:lnR cap="flat" cmpd="sng" w="7625">
                      <a:solidFill>
                        <a:srgbClr val="000000"/>
                      </a:solidFill>
                      <a:prstDash val="solid"/>
                      <a:round/>
                      <a:headEnd len="sm" w="sm" type="none"/>
                      <a:tailEnd len="sm" w="sm" type="none"/>
                    </a:lnR>
                    <a:lnT cap="flat" cmpd="sng" w="7625">
                      <a:solidFill>
                        <a:srgbClr val="000000"/>
                      </a:solidFill>
                      <a:prstDash val="solid"/>
                      <a:round/>
                      <a:headEnd len="sm" w="sm" type="none"/>
                      <a:tailEnd len="sm" w="sm" type="none"/>
                    </a:lnT>
                    <a:lnB cap="flat" cmpd="sng" w="7625">
                      <a:solidFill>
                        <a:srgbClr val="000000"/>
                      </a:solidFill>
                      <a:prstDash val="solid"/>
                      <a:round/>
                      <a:headEnd len="sm" w="sm" type="none"/>
                      <a:tailEnd len="sm" w="sm" type="none"/>
                    </a:lnB>
                  </a:tcPr>
                </a:tc>
                <a:tc>
                  <a:txBody>
                    <a:bodyPr/>
                    <a:lstStyle/>
                    <a:p>
                      <a:pPr indent="0" lvl="0" marL="12700" marR="12700" rtl="0" algn="ctr">
                        <a:lnSpc>
                          <a:spcPct val="115000"/>
                        </a:lnSpc>
                        <a:spcBef>
                          <a:spcPts val="0"/>
                        </a:spcBef>
                        <a:spcAft>
                          <a:spcPts val="0"/>
                        </a:spcAft>
                        <a:buNone/>
                      </a:pPr>
                      <a:r>
                        <a:rPr lang="es" sz="900">
                          <a:latin typeface="Montserrat"/>
                          <a:ea typeface="Montserrat"/>
                          <a:cs typeface="Montserrat"/>
                          <a:sym typeface="Montserrat"/>
                        </a:rPr>
                        <a:t>6</a:t>
                      </a:r>
                      <a:endParaRPr sz="900">
                        <a:latin typeface="Montserrat"/>
                        <a:ea typeface="Montserrat"/>
                        <a:cs typeface="Montserrat"/>
                        <a:sym typeface="Montserrat"/>
                      </a:endParaRPr>
                    </a:p>
                  </a:txBody>
                  <a:tcPr marT="21775" marB="21775" marR="25800" marL="25800" anchor="ctr">
                    <a:lnL cap="flat" cmpd="sng" w="7625">
                      <a:solidFill>
                        <a:srgbClr val="000000"/>
                      </a:solidFill>
                      <a:prstDash val="solid"/>
                      <a:round/>
                      <a:headEnd len="sm" w="sm" type="none"/>
                      <a:tailEnd len="sm" w="sm" type="none"/>
                    </a:lnL>
                    <a:lnR cap="flat" cmpd="sng" w="7625">
                      <a:solidFill>
                        <a:srgbClr val="000000"/>
                      </a:solidFill>
                      <a:prstDash val="solid"/>
                      <a:round/>
                      <a:headEnd len="sm" w="sm" type="none"/>
                      <a:tailEnd len="sm" w="sm" type="none"/>
                    </a:lnR>
                    <a:lnT cap="flat" cmpd="sng" w="7625">
                      <a:solidFill>
                        <a:srgbClr val="000000"/>
                      </a:solidFill>
                      <a:prstDash val="solid"/>
                      <a:round/>
                      <a:headEnd len="sm" w="sm" type="none"/>
                      <a:tailEnd len="sm" w="sm" type="none"/>
                    </a:lnT>
                    <a:lnB cap="flat" cmpd="sng" w="7625">
                      <a:solidFill>
                        <a:srgbClr val="000000"/>
                      </a:solidFill>
                      <a:prstDash val="solid"/>
                      <a:round/>
                      <a:headEnd len="sm" w="sm" type="none"/>
                      <a:tailEnd len="sm" w="sm" type="none"/>
                    </a:lnB>
                  </a:tcPr>
                </a:tc>
              </a:tr>
              <a:tr h="100000">
                <a:tc>
                  <a:txBody>
                    <a:bodyPr/>
                    <a:lstStyle/>
                    <a:p>
                      <a:pPr indent="0" lvl="0" marL="12700" marR="12700" rtl="0" algn="l">
                        <a:lnSpc>
                          <a:spcPct val="115000"/>
                        </a:lnSpc>
                        <a:spcBef>
                          <a:spcPts val="0"/>
                        </a:spcBef>
                        <a:spcAft>
                          <a:spcPts val="0"/>
                        </a:spcAft>
                        <a:buNone/>
                      </a:pPr>
                      <a:r>
                        <a:rPr lang="es" sz="900">
                          <a:latin typeface="Montserrat"/>
                          <a:ea typeface="Montserrat"/>
                          <a:cs typeface="Montserrat"/>
                          <a:sym typeface="Montserrat"/>
                        </a:rPr>
                        <a:t>H. Ayuntamiento de Tamazula</a:t>
                      </a:r>
                      <a:endParaRPr sz="900">
                        <a:latin typeface="Montserrat"/>
                        <a:ea typeface="Montserrat"/>
                        <a:cs typeface="Montserrat"/>
                        <a:sym typeface="Montserrat"/>
                      </a:endParaRPr>
                    </a:p>
                  </a:txBody>
                  <a:tcPr marT="21775" marB="21775" marR="25800" marL="25800" anchor="ctr">
                    <a:lnL cap="flat" cmpd="sng" w="7625">
                      <a:solidFill>
                        <a:srgbClr val="000000"/>
                      </a:solidFill>
                      <a:prstDash val="solid"/>
                      <a:round/>
                      <a:headEnd len="sm" w="sm" type="none"/>
                      <a:tailEnd len="sm" w="sm" type="none"/>
                    </a:lnL>
                    <a:lnR cap="flat" cmpd="sng" w="7625">
                      <a:solidFill>
                        <a:srgbClr val="000000"/>
                      </a:solidFill>
                      <a:prstDash val="solid"/>
                      <a:round/>
                      <a:headEnd len="sm" w="sm" type="none"/>
                      <a:tailEnd len="sm" w="sm" type="none"/>
                    </a:lnR>
                    <a:lnT cap="flat" cmpd="sng" w="7625">
                      <a:solidFill>
                        <a:srgbClr val="000000"/>
                      </a:solidFill>
                      <a:prstDash val="solid"/>
                      <a:round/>
                      <a:headEnd len="sm" w="sm" type="none"/>
                      <a:tailEnd len="sm" w="sm" type="none"/>
                    </a:lnT>
                    <a:lnB cap="flat" cmpd="sng" w="7625">
                      <a:solidFill>
                        <a:srgbClr val="000000"/>
                      </a:solidFill>
                      <a:prstDash val="solid"/>
                      <a:round/>
                      <a:headEnd len="sm" w="sm" type="none"/>
                      <a:tailEnd len="sm" w="sm" type="none"/>
                    </a:lnB>
                  </a:tcPr>
                </a:tc>
                <a:tc>
                  <a:txBody>
                    <a:bodyPr/>
                    <a:lstStyle/>
                    <a:p>
                      <a:pPr indent="0" lvl="0" marL="12700" marR="12700" rtl="0" algn="ctr">
                        <a:lnSpc>
                          <a:spcPct val="115000"/>
                        </a:lnSpc>
                        <a:spcBef>
                          <a:spcPts val="0"/>
                        </a:spcBef>
                        <a:spcAft>
                          <a:spcPts val="0"/>
                        </a:spcAft>
                        <a:buNone/>
                      </a:pPr>
                      <a:r>
                        <a:rPr lang="es" sz="900">
                          <a:latin typeface="Montserrat"/>
                          <a:ea typeface="Montserrat"/>
                          <a:cs typeface="Montserrat"/>
                          <a:sym typeface="Montserrat"/>
                        </a:rPr>
                        <a:t>17/10/23 </a:t>
                      </a:r>
                      <a:endParaRPr sz="900">
                        <a:latin typeface="Montserrat"/>
                        <a:ea typeface="Montserrat"/>
                        <a:cs typeface="Montserrat"/>
                        <a:sym typeface="Montserrat"/>
                      </a:endParaRPr>
                    </a:p>
                  </a:txBody>
                  <a:tcPr marT="21775" marB="21775" marR="25800" marL="25800" anchor="ctr">
                    <a:lnL cap="flat" cmpd="sng" w="7625">
                      <a:solidFill>
                        <a:srgbClr val="000000"/>
                      </a:solidFill>
                      <a:prstDash val="solid"/>
                      <a:round/>
                      <a:headEnd len="sm" w="sm" type="none"/>
                      <a:tailEnd len="sm" w="sm" type="none"/>
                    </a:lnL>
                    <a:lnR cap="flat" cmpd="sng" w="7625">
                      <a:solidFill>
                        <a:srgbClr val="000000"/>
                      </a:solidFill>
                      <a:prstDash val="solid"/>
                      <a:round/>
                      <a:headEnd len="sm" w="sm" type="none"/>
                      <a:tailEnd len="sm" w="sm" type="none"/>
                    </a:lnR>
                    <a:lnT cap="flat" cmpd="sng" w="7625">
                      <a:solidFill>
                        <a:srgbClr val="000000"/>
                      </a:solidFill>
                      <a:prstDash val="solid"/>
                      <a:round/>
                      <a:headEnd len="sm" w="sm" type="none"/>
                      <a:tailEnd len="sm" w="sm" type="none"/>
                    </a:lnT>
                    <a:lnB cap="flat" cmpd="sng" w="7625">
                      <a:solidFill>
                        <a:srgbClr val="000000"/>
                      </a:solidFill>
                      <a:prstDash val="solid"/>
                      <a:round/>
                      <a:headEnd len="sm" w="sm" type="none"/>
                      <a:tailEnd len="sm" w="sm" type="none"/>
                    </a:lnB>
                  </a:tcPr>
                </a:tc>
                <a:tc>
                  <a:txBody>
                    <a:bodyPr/>
                    <a:lstStyle/>
                    <a:p>
                      <a:pPr indent="0" lvl="0" marL="12700" marR="12700" rtl="0" algn="ctr">
                        <a:lnSpc>
                          <a:spcPct val="115000"/>
                        </a:lnSpc>
                        <a:spcBef>
                          <a:spcPts val="0"/>
                        </a:spcBef>
                        <a:spcAft>
                          <a:spcPts val="0"/>
                        </a:spcAft>
                        <a:buNone/>
                      </a:pPr>
                      <a:r>
                        <a:rPr lang="es" sz="900">
                          <a:latin typeface="Montserrat"/>
                          <a:ea typeface="Montserrat"/>
                          <a:cs typeface="Montserrat"/>
                          <a:sym typeface="Montserrat"/>
                        </a:rPr>
                        <a:t>6</a:t>
                      </a:r>
                      <a:endParaRPr sz="900">
                        <a:latin typeface="Montserrat"/>
                        <a:ea typeface="Montserrat"/>
                        <a:cs typeface="Montserrat"/>
                        <a:sym typeface="Montserrat"/>
                      </a:endParaRPr>
                    </a:p>
                  </a:txBody>
                  <a:tcPr marT="21775" marB="21775" marR="25800" marL="25800" anchor="ctr">
                    <a:lnL cap="flat" cmpd="sng" w="7625">
                      <a:solidFill>
                        <a:srgbClr val="000000"/>
                      </a:solidFill>
                      <a:prstDash val="solid"/>
                      <a:round/>
                      <a:headEnd len="sm" w="sm" type="none"/>
                      <a:tailEnd len="sm" w="sm" type="none"/>
                    </a:lnL>
                    <a:lnR cap="flat" cmpd="sng" w="7625">
                      <a:solidFill>
                        <a:srgbClr val="000000"/>
                      </a:solidFill>
                      <a:prstDash val="solid"/>
                      <a:round/>
                      <a:headEnd len="sm" w="sm" type="none"/>
                      <a:tailEnd len="sm" w="sm" type="none"/>
                    </a:lnR>
                    <a:lnT cap="flat" cmpd="sng" w="7625">
                      <a:solidFill>
                        <a:srgbClr val="000000"/>
                      </a:solidFill>
                      <a:prstDash val="solid"/>
                      <a:round/>
                      <a:headEnd len="sm" w="sm" type="none"/>
                      <a:tailEnd len="sm" w="sm" type="none"/>
                    </a:lnT>
                    <a:lnB cap="flat" cmpd="sng" w="7625">
                      <a:solidFill>
                        <a:srgbClr val="000000"/>
                      </a:solidFill>
                      <a:prstDash val="solid"/>
                      <a:round/>
                      <a:headEnd len="sm" w="sm" type="none"/>
                      <a:tailEnd len="sm" w="sm" type="none"/>
                    </a:lnB>
                  </a:tcPr>
                </a:tc>
              </a:tr>
            </a:tbl>
          </a:graphicData>
        </a:graphic>
      </p:graphicFrame>
      <p:graphicFrame>
        <p:nvGraphicFramePr>
          <p:cNvPr id="208" name="Google Shape;208;p41"/>
          <p:cNvGraphicFramePr/>
          <p:nvPr/>
        </p:nvGraphicFramePr>
        <p:xfrm>
          <a:off x="5190528" y="2501770"/>
          <a:ext cx="3000000" cy="3000000"/>
        </p:xfrm>
        <a:graphic>
          <a:graphicData uri="http://schemas.openxmlformats.org/drawingml/2006/table">
            <a:tbl>
              <a:tblPr>
                <a:noFill/>
                <a:tableStyleId>{4842F7E5-9424-4CC3-86FB-06ABE0453CD4}</a:tableStyleId>
              </a:tblPr>
              <a:tblGrid>
                <a:gridCol w="1881825"/>
                <a:gridCol w="1049550"/>
              </a:tblGrid>
              <a:tr h="158900">
                <a:tc gridSpan="2">
                  <a:txBody>
                    <a:bodyPr/>
                    <a:lstStyle/>
                    <a:p>
                      <a:pPr indent="0" lvl="0" marL="12700" marR="12700" rtl="0" algn="ctr">
                        <a:lnSpc>
                          <a:spcPct val="115000"/>
                        </a:lnSpc>
                        <a:spcBef>
                          <a:spcPts val="0"/>
                        </a:spcBef>
                        <a:spcAft>
                          <a:spcPts val="0"/>
                        </a:spcAft>
                        <a:buNone/>
                      </a:pPr>
                      <a:r>
                        <a:rPr b="1" lang="es" sz="1000">
                          <a:solidFill>
                            <a:srgbClr val="9F2241"/>
                          </a:solidFill>
                          <a:latin typeface="Montserrat"/>
                          <a:ea typeface="Montserrat"/>
                          <a:cs typeface="Montserrat"/>
                          <a:sym typeface="Montserrat"/>
                        </a:rPr>
                        <a:t>Reuniones</a:t>
                      </a:r>
                      <a:endParaRPr sz="1000">
                        <a:latin typeface="Montserrat"/>
                        <a:ea typeface="Montserrat"/>
                        <a:cs typeface="Montserrat"/>
                        <a:sym typeface="Montserrat"/>
                      </a:endParaRPr>
                    </a:p>
                  </a:txBody>
                  <a:tcPr marT="21775" marB="21775" marR="25800" marL="25800">
                    <a:lnL cap="flat" cmpd="sng" w="7625">
                      <a:solidFill>
                        <a:srgbClr val="000000"/>
                      </a:solidFill>
                      <a:prstDash val="solid"/>
                      <a:round/>
                      <a:headEnd len="sm" w="sm" type="none"/>
                      <a:tailEnd len="sm" w="sm" type="none"/>
                    </a:lnL>
                    <a:lnR cap="flat" cmpd="sng" w="7625">
                      <a:solidFill>
                        <a:srgbClr val="000000"/>
                      </a:solidFill>
                      <a:prstDash val="solid"/>
                      <a:round/>
                      <a:headEnd len="sm" w="sm" type="none"/>
                      <a:tailEnd len="sm" w="sm" type="none"/>
                    </a:lnR>
                    <a:lnT cap="flat" cmpd="sng" w="7625">
                      <a:solidFill>
                        <a:srgbClr val="000000"/>
                      </a:solidFill>
                      <a:prstDash val="solid"/>
                      <a:round/>
                      <a:headEnd len="sm" w="sm" type="none"/>
                      <a:tailEnd len="sm" w="sm" type="none"/>
                    </a:lnT>
                    <a:lnB cap="flat" cmpd="sng" w="7625">
                      <a:solidFill>
                        <a:srgbClr val="000000"/>
                      </a:solidFill>
                      <a:prstDash val="solid"/>
                      <a:round/>
                      <a:headEnd len="sm" w="sm" type="none"/>
                      <a:tailEnd len="sm" w="sm" type="none"/>
                    </a:lnB>
                  </a:tcPr>
                </a:tc>
                <a:tc hMerge="1"/>
              </a:tr>
              <a:tr h="83000">
                <a:tc>
                  <a:txBody>
                    <a:bodyPr/>
                    <a:lstStyle/>
                    <a:p>
                      <a:pPr indent="0" lvl="0" marL="12700" marR="12700" rtl="0" algn="ctr">
                        <a:lnSpc>
                          <a:spcPct val="115000"/>
                        </a:lnSpc>
                        <a:spcBef>
                          <a:spcPts val="0"/>
                        </a:spcBef>
                        <a:spcAft>
                          <a:spcPts val="0"/>
                        </a:spcAft>
                        <a:buNone/>
                      </a:pPr>
                      <a:r>
                        <a:rPr b="1" lang="es" sz="1000">
                          <a:solidFill>
                            <a:srgbClr val="9F2241"/>
                          </a:solidFill>
                          <a:latin typeface="Montserrat"/>
                          <a:ea typeface="Montserrat"/>
                          <a:cs typeface="Montserrat"/>
                          <a:sym typeface="Montserrat"/>
                        </a:rPr>
                        <a:t>Lugar</a:t>
                      </a:r>
                      <a:endParaRPr b="1" sz="1000">
                        <a:solidFill>
                          <a:srgbClr val="9F2241"/>
                        </a:solidFill>
                        <a:latin typeface="Montserrat"/>
                        <a:ea typeface="Montserrat"/>
                        <a:cs typeface="Montserrat"/>
                        <a:sym typeface="Montserrat"/>
                      </a:endParaRPr>
                    </a:p>
                  </a:txBody>
                  <a:tcPr marT="21775" marB="21775" marR="25800" marL="25800" anchor="ctr">
                    <a:lnL cap="flat" cmpd="sng" w="7625">
                      <a:solidFill>
                        <a:srgbClr val="000000"/>
                      </a:solidFill>
                      <a:prstDash val="solid"/>
                      <a:round/>
                      <a:headEnd len="sm" w="sm" type="none"/>
                      <a:tailEnd len="sm" w="sm" type="none"/>
                    </a:lnL>
                    <a:lnR cap="flat" cmpd="sng" w="7625">
                      <a:solidFill>
                        <a:srgbClr val="000000"/>
                      </a:solidFill>
                      <a:prstDash val="solid"/>
                      <a:round/>
                      <a:headEnd len="sm" w="sm" type="none"/>
                      <a:tailEnd len="sm" w="sm" type="none"/>
                    </a:lnR>
                    <a:lnT cap="flat" cmpd="sng" w="7625">
                      <a:solidFill>
                        <a:srgbClr val="000000"/>
                      </a:solidFill>
                      <a:prstDash val="solid"/>
                      <a:round/>
                      <a:headEnd len="sm" w="sm" type="none"/>
                      <a:tailEnd len="sm" w="sm" type="none"/>
                    </a:lnT>
                    <a:lnB cap="flat" cmpd="sng" w="7625">
                      <a:solidFill>
                        <a:srgbClr val="000000"/>
                      </a:solidFill>
                      <a:prstDash val="solid"/>
                      <a:round/>
                      <a:headEnd len="sm" w="sm" type="none"/>
                      <a:tailEnd len="sm" w="sm" type="none"/>
                    </a:lnB>
                  </a:tcPr>
                </a:tc>
                <a:tc>
                  <a:txBody>
                    <a:bodyPr/>
                    <a:lstStyle/>
                    <a:p>
                      <a:pPr indent="0" lvl="0" marL="12700" marR="12700" rtl="0" algn="ctr">
                        <a:lnSpc>
                          <a:spcPct val="115000"/>
                        </a:lnSpc>
                        <a:spcBef>
                          <a:spcPts val="0"/>
                        </a:spcBef>
                        <a:spcAft>
                          <a:spcPts val="0"/>
                        </a:spcAft>
                        <a:buNone/>
                      </a:pPr>
                      <a:r>
                        <a:rPr b="1" lang="es" sz="1000">
                          <a:solidFill>
                            <a:srgbClr val="9F2241"/>
                          </a:solidFill>
                          <a:latin typeface="Montserrat"/>
                          <a:ea typeface="Montserrat"/>
                          <a:cs typeface="Montserrat"/>
                          <a:sym typeface="Montserrat"/>
                        </a:rPr>
                        <a:t>Fecha</a:t>
                      </a:r>
                      <a:r>
                        <a:rPr lang="es" sz="1000">
                          <a:solidFill>
                            <a:srgbClr val="9F2241"/>
                          </a:solidFill>
                          <a:latin typeface="Montserrat"/>
                          <a:ea typeface="Montserrat"/>
                          <a:cs typeface="Montserrat"/>
                          <a:sym typeface="Montserrat"/>
                        </a:rPr>
                        <a:t> </a:t>
                      </a:r>
                      <a:endParaRPr sz="1000">
                        <a:solidFill>
                          <a:srgbClr val="9F2241"/>
                        </a:solidFill>
                        <a:latin typeface="Montserrat"/>
                        <a:ea typeface="Montserrat"/>
                        <a:cs typeface="Montserrat"/>
                        <a:sym typeface="Montserrat"/>
                      </a:endParaRPr>
                    </a:p>
                  </a:txBody>
                  <a:tcPr marT="21775" marB="21775" marR="25800" marL="25800" anchor="ctr">
                    <a:lnL cap="flat" cmpd="sng" w="7625">
                      <a:solidFill>
                        <a:srgbClr val="000000"/>
                      </a:solidFill>
                      <a:prstDash val="solid"/>
                      <a:round/>
                      <a:headEnd len="sm" w="sm" type="none"/>
                      <a:tailEnd len="sm" w="sm" type="none"/>
                    </a:lnL>
                    <a:lnR cap="flat" cmpd="sng" w="7625">
                      <a:solidFill>
                        <a:srgbClr val="000000"/>
                      </a:solidFill>
                      <a:prstDash val="solid"/>
                      <a:round/>
                      <a:headEnd len="sm" w="sm" type="none"/>
                      <a:tailEnd len="sm" w="sm" type="none"/>
                    </a:lnR>
                    <a:lnT cap="flat" cmpd="sng" w="7625">
                      <a:solidFill>
                        <a:srgbClr val="000000"/>
                      </a:solidFill>
                      <a:prstDash val="solid"/>
                      <a:round/>
                      <a:headEnd len="sm" w="sm" type="none"/>
                      <a:tailEnd len="sm" w="sm" type="none"/>
                    </a:lnT>
                    <a:lnB cap="flat" cmpd="sng" w="7625">
                      <a:solidFill>
                        <a:srgbClr val="000000"/>
                      </a:solidFill>
                      <a:prstDash val="solid"/>
                      <a:round/>
                      <a:headEnd len="sm" w="sm" type="none"/>
                      <a:tailEnd len="sm" w="sm" type="none"/>
                    </a:lnB>
                  </a:tcPr>
                </a:tc>
              </a:tr>
              <a:tr h="158900">
                <a:tc>
                  <a:txBody>
                    <a:bodyPr/>
                    <a:lstStyle/>
                    <a:p>
                      <a:pPr indent="0" lvl="0" marL="0" marR="12700" rtl="0" algn="l">
                        <a:lnSpc>
                          <a:spcPct val="115000"/>
                        </a:lnSpc>
                        <a:spcBef>
                          <a:spcPts val="0"/>
                        </a:spcBef>
                        <a:spcAft>
                          <a:spcPts val="0"/>
                        </a:spcAft>
                        <a:buNone/>
                      </a:pPr>
                      <a:r>
                        <a:rPr lang="es" sz="900">
                          <a:latin typeface="Montserrat"/>
                          <a:ea typeface="Montserrat"/>
                          <a:cs typeface="Montserrat"/>
                          <a:sym typeface="Montserrat"/>
                        </a:rPr>
                        <a:t>Videollamada </a:t>
                      </a:r>
                      <a:r>
                        <a:rPr baseline="30000" lang="es" sz="900">
                          <a:latin typeface="Montserrat"/>
                          <a:ea typeface="Montserrat"/>
                          <a:cs typeface="Montserrat"/>
                          <a:sym typeface="Montserrat"/>
                        </a:rPr>
                        <a:t>1,2,3</a:t>
                      </a:r>
                      <a:endParaRPr baseline="30000" sz="900">
                        <a:latin typeface="Montserrat"/>
                        <a:ea typeface="Montserrat"/>
                        <a:cs typeface="Montserrat"/>
                        <a:sym typeface="Montserrat"/>
                      </a:endParaRPr>
                    </a:p>
                  </a:txBody>
                  <a:tcPr marT="21775" marB="21775" marR="25800" marL="25800">
                    <a:lnL cap="flat" cmpd="sng" w="7625">
                      <a:solidFill>
                        <a:srgbClr val="000000"/>
                      </a:solidFill>
                      <a:prstDash val="solid"/>
                      <a:round/>
                      <a:headEnd len="sm" w="sm" type="none"/>
                      <a:tailEnd len="sm" w="sm" type="none"/>
                    </a:lnL>
                    <a:lnR cap="flat" cmpd="sng" w="7625">
                      <a:solidFill>
                        <a:srgbClr val="000000"/>
                      </a:solidFill>
                      <a:prstDash val="solid"/>
                      <a:round/>
                      <a:headEnd len="sm" w="sm" type="none"/>
                      <a:tailEnd len="sm" w="sm" type="none"/>
                    </a:lnR>
                    <a:lnT cap="flat" cmpd="sng" w="7625">
                      <a:solidFill>
                        <a:srgbClr val="000000"/>
                      </a:solidFill>
                      <a:prstDash val="solid"/>
                      <a:round/>
                      <a:headEnd len="sm" w="sm" type="none"/>
                      <a:tailEnd len="sm" w="sm" type="none"/>
                    </a:lnT>
                    <a:lnB cap="flat" cmpd="sng" w="7625">
                      <a:solidFill>
                        <a:srgbClr val="000000"/>
                      </a:solidFill>
                      <a:prstDash val="solid"/>
                      <a:round/>
                      <a:headEnd len="sm" w="sm" type="none"/>
                      <a:tailEnd len="sm" w="sm" type="none"/>
                    </a:lnB>
                  </a:tcPr>
                </a:tc>
                <a:tc>
                  <a:txBody>
                    <a:bodyPr/>
                    <a:lstStyle/>
                    <a:p>
                      <a:pPr indent="0" lvl="0" marL="12700" marR="12700" rtl="0" algn="ctr">
                        <a:lnSpc>
                          <a:spcPct val="115000"/>
                        </a:lnSpc>
                        <a:spcBef>
                          <a:spcPts val="0"/>
                        </a:spcBef>
                        <a:spcAft>
                          <a:spcPts val="0"/>
                        </a:spcAft>
                        <a:buNone/>
                      </a:pPr>
                      <a:r>
                        <a:rPr lang="es" sz="900">
                          <a:latin typeface="Montserrat"/>
                          <a:ea typeface="Montserrat"/>
                          <a:cs typeface="Montserrat"/>
                          <a:sym typeface="Montserrat"/>
                        </a:rPr>
                        <a:t>24/08/23</a:t>
                      </a:r>
                      <a:endParaRPr sz="900">
                        <a:latin typeface="Montserrat"/>
                        <a:ea typeface="Montserrat"/>
                        <a:cs typeface="Montserrat"/>
                        <a:sym typeface="Montserrat"/>
                      </a:endParaRPr>
                    </a:p>
                  </a:txBody>
                  <a:tcPr marT="21775" marB="21775" marR="25800" marL="25800">
                    <a:lnL cap="flat" cmpd="sng" w="7625">
                      <a:solidFill>
                        <a:srgbClr val="000000"/>
                      </a:solidFill>
                      <a:prstDash val="solid"/>
                      <a:round/>
                      <a:headEnd len="sm" w="sm" type="none"/>
                      <a:tailEnd len="sm" w="sm" type="none"/>
                    </a:lnL>
                    <a:lnR cap="flat" cmpd="sng" w="7625">
                      <a:solidFill>
                        <a:srgbClr val="000000"/>
                      </a:solidFill>
                      <a:prstDash val="solid"/>
                      <a:round/>
                      <a:headEnd len="sm" w="sm" type="none"/>
                      <a:tailEnd len="sm" w="sm" type="none"/>
                    </a:lnR>
                    <a:lnT cap="flat" cmpd="sng" w="7625">
                      <a:solidFill>
                        <a:srgbClr val="000000"/>
                      </a:solidFill>
                      <a:prstDash val="solid"/>
                      <a:round/>
                      <a:headEnd len="sm" w="sm" type="none"/>
                      <a:tailEnd len="sm" w="sm" type="none"/>
                    </a:lnT>
                    <a:lnB cap="flat" cmpd="sng" w="7625">
                      <a:solidFill>
                        <a:srgbClr val="000000"/>
                      </a:solidFill>
                      <a:prstDash val="solid"/>
                      <a:round/>
                      <a:headEnd len="sm" w="sm" type="none"/>
                      <a:tailEnd len="sm" w="sm" type="none"/>
                    </a:lnB>
                  </a:tcPr>
                </a:tc>
              </a:tr>
              <a:tr h="158900">
                <a:tc>
                  <a:txBody>
                    <a:bodyPr/>
                    <a:lstStyle/>
                    <a:p>
                      <a:pPr indent="0" lvl="0" marL="12700" marR="12700" rtl="0" algn="l">
                        <a:lnSpc>
                          <a:spcPct val="115000"/>
                        </a:lnSpc>
                        <a:spcBef>
                          <a:spcPts val="0"/>
                        </a:spcBef>
                        <a:spcAft>
                          <a:spcPts val="0"/>
                        </a:spcAft>
                        <a:buNone/>
                      </a:pPr>
                      <a:r>
                        <a:rPr lang="es" sz="900">
                          <a:latin typeface="Montserrat"/>
                          <a:ea typeface="Montserrat"/>
                          <a:cs typeface="Montserrat"/>
                          <a:sym typeface="Montserrat"/>
                        </a:rPr>
                        <a:t>Videollamada </a:t>
                      </a:r>
                      <a:r>
                        <a:rPr baseline="30000" lang="es" sz="900">
                          <a:latin typeface="Montserrat"/>
                          <a:ea typeface="Montserrat"/>
                          <a:cs typeface="Montserrat"/>
                          <a:sym typeface="Montserrat"/>
                        </a:rPr>
                        <a:t>1,2,3</a:t>
                      </a:r>
                      <a:endParaRPr baseline="30000" sz="900">
                        <a:latin typeface="Montserrat"/>
                        <a:ea typeface="Montserrat"/>
                        <a:cs typeface="Montserrat"/>
                        <a:sym typeface="Montserrat"/>
                      </a:endParaRPr>
                    </a:p>
                  </a:txBody>
                  <a:tcPr marT="21775" marB="21775" marR="25800" marL="25800">
                    <a:lnL cap="flat" cmpd="sng" w="7625">
                      <a:solidFill>
                        <a:srgbClr val="000000"/>
                      </a:solidFill>
                      <a:prstDash val="solid"/>
                      <a:round/>
                      <a:headEnd len="sm" w="sm" type="none"/>
                      <a:tailEnd len="sm" w="sm" type="none"/>
                    </a:lnL>
                    <a:lnR cap="flat" cmpd="sng" w="7625">
                      <a:solidFill>
                        <a:srgbClr val="000000"/>
                      </a:solidFill>
                      <a:prstDash val="solid"/>
                      <a:round/>
                      <a:headEnd len="sm" w="sm" type="none"/>
                      <a:tailEnd len="sm" w="sm" type="none"/>
                    </a:lnR>
                    <a:lnT cap="flat" cmpd="sng" w="7625">
                      <a:solidFill>
                        <a:srgbClr val="000000"/>
                      </a:solidFill>
                      <a:prstDash val="solid"/>
                      <a:round/>
                      <a:headEnd len="sm" w="sm" type="none"/>
                      <a:tailEnd len="sm" w="sm" type="none"/>
                    </a:lnT>
                    <a:lnB cap="flat" cmpd="sng" w="7625">
                      <a:solidFill>
                        <a:srgbClr val="000000"/>
                      </a:solidFill>
                      <a:prstDash val="solid"/>
                      <a:round/>
                      <a:headEnd len="sm" w="sm" type="none"/>
                      <a:tailEnd len="sm" w="sm" type="none"/>
                    </a:lnB>
                  </a:tcPr>
                </a:tc>
                <a:tc>
                  <a:txBody>
                    <a:bodyPr/>
                    <a:lstStyle/>
                    <a:p>
                      <a:pPr indent="0" lvl="0" marL="12700" marR="12700" rtl="0" algn="ctr">
                        <a:lnSpc>
                          <a:spcPct val="115000"/>
                        </a:lnSpc>
                        <a:spcBef>
                          <a:spcPts val="0"/>
                        </a:spcBef>
                        <a:spcAft>
                          <a:spcPts val="0"/>
                        </a:spcAft>
                        <a:buNone/>
                      </a:pPr>
                      <a:r>
                        <a:rPr lang="es" sz="900">
                          <a:latin typeface="Montserrat"/>
                          <a:ea typeface="Montserrat"/>
                          <a:cs typeface="Montserrat"/>
                          <a:sym typeface="Montserrat"/>
                        </a:rPr>
                        <a:t>03/11/23</a:t>
                      </a:r>
                      <a:endParaRPr sz="900">
                        <a:latin typeface="Montserrat"/>
                        <a:ea typeface="Montserrat"/>
                        <a:cs typeface="Montserrat"/>
                        <a:sym typeface="Montserrat"/>
                      </a:endParaRPr>
                    </a:p>
                  </a:txBody>
                  <a:tcPr marT="21775" marB="21775" marR="25800" marL="25800">
                    <a:lnL cap="flat" cmpd="sng" w="7625">
                      <a:solidFill>
                        <a:srgbClr val="000000"/>
                      </a:solidFill>
                      <a:prstDash val="solid"/>
                      <a:round/>
                      <a:headEnd len="sm" w="sm" type="none"/>
                      <a:tailEnd len="sm" w="sm" type="none"/>
                    </a:lnL>
                    <a:lnR cap="flat" cmpd="sng" w="7625">
                      <a:solidFill>
                        <a:srgbClr val="000000"/>
                      </a:solidFill>
                      <a:prstDash val="solid"/>
                      <a:round/>
                      <a:headEnd len="sm" w="sm" type="none"/>
                      <a:tailEnd len="sm" w="sm" type="none"/>
                    </a:lnR>
                    <a:lnT cap="flat" cmpd="sng" w="7625">
                      <a:solidFill>
                        <a:srgbClr val="000000"/>
                      </a:solidFill>
                      <a:prstDash val="solid"/>
                      <a:round/>
                      <a:headEnd len="sm" w="sm" type="none"/>
                      <a:tailEnd len="sm" w="sm" type="none"/>
                    </a:lnT>
                    <a:lnB cap="flat" cmpd="sng" w="7625">
                      <a:solidFill>
                        <a:srgbClr val="000000"/>
                      </a:solidFill>
                      <a:prstDash val="solid"/>
                      <a:round/>
                      <a:headEnd len="sm" w="sm" type="none"/>
                      <a:tailEnd len="sm" w="sm" type="none"/>
                    </a:lnB>
                  </a:tcPr>
                </a:tc>
              </a:tr>
            </a:tbl>
          </a:graphicData>
        </a:graphic>
      </p:graphicFrame>
      <p:sp>
        <p:nvSpPr>
          <p:cNvPr id="209" name="Google Shape;209;p41"/>
          <p:cNvSpPr txBox="1"/>
          <p:nvPr/>
        </p:nvSpPr>
        <p:spPr>
          <a:xfrm>
            <a:off x="6088200" y="4370400"/>
            <a:ext cx="2303400" cy="5610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baseline="30000" lang="es" sz="1000">
                <a:solidFill>
                  <a:schemeClr val="dk2"/>
                </a:solidFill>
                <a:latin typeface="Montserrat"/>
                <a:ea typeface="Montserrat"/>
                <a:cs typeface="Montserrat"/>
                <a:sym typeface="Montserrat"/>
              </a:rPr>
              <a:t>1 </a:t>
            </a:r>
            <a:r>
              <a:rPr lang="es" sz="1000">
                <a:solidFill>
                  <a:schemeClr val="dk2"/>
                </a:solidFill>
                <a:latin typeface="Montserrat"/>
                <a:ea typeface="Montserrat"/>
                <a:cs typeface="Montserrat"/>
                <a:sym typeface="Montserrat"/>
              </a:rPr>
              <a:t>Con presencia de SEMADET</a:t>
            </a:r>
            <a:endParaRPr sz="1000">
              <a:solidFill>
                <a:schemeClr val="dk2"/>
              </a:solidFill>
              <a:latin typeface="Montserrat"/>
              <a:ea typeface="Montserrat"/>
              <a:cs typeface="Montserrat"/>
              <a:sym typeface="Montserrat"/>
            </a:endParaRPr>
          </a:p>
          <a:p>
            <a:pPr indent="0" lvl="0" marL="0" rtl="0" algn="r">
              <a:spcBef>
                <a:spcPts val="0"/>
              </a:spcBef>
              <a:spcAft>
                <a:spcPts val="0"/>
              </a:spcAft>
              <a:buNone/>
            </a:pPr>
            <a:r>
              <a:rPr baseline="30000" lang="es" sz="1000">
                <a:solidFill>
                  <a:schemeClr val="dk2"/>
                </a:solidFill>
                <a:latin typeface="Montserrat"/>
                <a:ea typeface="Montserrat"/>
                <a:cs typeface="Montserrat"/>
                <a:sym typeface="Montserrat"/>
              </a:rPr>
              <a:t>2</a:t>
            </a:r>
            <a:r>
              <a:rPr lang="es" sz="1000">
                <a:solidFill>
                  <a:schemeClr val="dk2"/>
                </a:solidFill>
                <a:latin typeface="Montserrat"/>
                <a:ea typeface="Montserrat"/>
                <a:cs typeface="Montserrat"/>
                <a:sym typeface="Montserrat"/>
              </a:rPr>
              <a:t> Con presencia de SEDATU</a:t>
            </a:r>
            <a:endParaRPr sz="1000">
              <a:solidFill>
                <a:schemeClr val="dk2"/>
              </a:solidFill>
              <a:latin typeface="Montserrat"/>
              <a:ea typeface="Montserrat"/>
              <a:cs typeface="Montserrat"/>
              <a:sym typeface="Montserrat"/>
            </a:endParaRPr>
          </a:p>
          <a:p>
            <a:pPr indent="0" lvl="0" marL="0" rtl="0" algn="r">
              <a:spcBef>
                <a:spcPts val="0"/>
              </a:spcBef>
              <a:spcAft>
                <a:spcPts val="0"/>
              </a:spcAft>
              <a:buNone/>
            </a:pPr>
            <a:r>
              <a:rPr baseline="30000" lang="es" sz="1000">
                <a:solidFill>
                  <a:schemeClr val="dk2"/>
                </a:solidFill>
                <a:latin typeface="Montserrat"/>
                <a:ea typeface="Montserrat"/>
                <a:cs typeface="Montserrat"/>
                <a:sym typeface="Montserrat"/>
              </a:rPr>
              <a:t>3</a:t>
            </a:r>
            <a:r>
              <a:rPr lang="es" sz="1000">
                <a:solidFill>
                  <a:schemeClr val="dk2"/>
                </a:solidFill>
                <a:latin typeface="Montserrat"/>
                <a:ea typeface="Montserrat"/>
                <a:cs typeface="Montserrat"/>
                <a:sym typeface="Montserrat"/>
              </a:rPr>
              <a:t> Con presencia de PRODEUR</a:t>
            </a:r>
            <a:endParaRPr sz="1000">
              <a:solidFill>
                <a:schemeClr val="dk2"/>
              </a:solidFill>
              <a:latin typeface="Montserrat"/>
              <a:ea typeface="Montserrat"/>
              <a:cs typeface="Montserrat"/>
              <a:sym typeface="Montserrat"/>
            </a:endParaRPr>
          </a:p>
        </p:txBody>
      </p:sp>
      <p:sp>
        <p:nvSpPr>
          <p:cNvPr id="210" name="Google Shape;210;p41"/>
          <p:cNvSpPr txBox="1"/>
          <p:nvPr/>
        </p:nvSpPr>
        <p:spPr>
          <a:xfrm>
            <a:off x="678000" y="4294200"/>
            <a:ext cx="2303400" cy="561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s" sz="1200">
                <a:solidFill>
                  <a:schemeClr val="dk2"/>
                </a:solidFill>
                <a:latin typeface="Montserrat"/>
                <a:ea typeface="Montserrat"/>
                <a:cs typeface="Montserrat"/>
                <a:sym typeface="Montserrat"/>
              </a:rPr>
              <a:t>Encuestas:</a:t>
            </a:r>
            <a:r>
              <a:rPr lang="es" sz="1200">
                <a:solidFill>
                  <a:schemeClr val="dk2"/>
                </a:solidFill>
                <a:latin typeface="Montserrat"/>
                <a:ea typeface="Montserrat"/>
                <a:cs typeface="Montserrat"/>
                <a:sym typeface="Montserrat"/>
              </a:rPr>
              <a:t> 41</a:t>
            </a:r>
            <a:endParaRPr sz="1200">
              <a:solidFill>
                <a:schemeClr val="dk2"/>
              </a:solidFill>
              <a:latin typeface="Montserrat"/>
              <a:ea typeface="Montserrat"/>
              <a:cs typeface="Montserrat"/>
              <a:sym typeface="Montserrat"/>
            </a:endParaRPr>
          </a:p>
        </p:txBody>
      </p:sp>
      <p:graphicFrame>
        <p:nvGraphicFramePr>
          <p:cNvPr id="211" name="Google Shape;211;p41"/>
          <p:cNvGraphicFramePr/>
          <p:nvPr/>
        </p:nvGraphicFramePr>
        <p:xfrm>
          <a:off x="290819" y="2501782"/>
          <a:ext cx="3000000" cy="3000000"/>
        </p:xfrm>
        <a:graphic>
          <a:graphicData uri="http://schemas.openxmlformats.org/drawingml/2006/table">
            <a:tbl>
              <a:tblPr>
                <a:noFill/>
                <a:tableStyleId>{4842F7E5-9424-4CC3-86FB-06ABE0453CD4}</a:tableStyleId>
              </a:tblPr>
              <a:tblGrid>
                <a:gridCol w="671000"/>
                <a:gridCol w="1075300"/>
                <a:gridCol w="1211875"/>
                <a:gridCol w="919950"/>
              </a:tblGrid>
              <a:tr h="188600">
                <a:tc rowSpan="2">
                  <a:txBody>
                    <a:bodyPr/>
                    <a:lstStyle/>
                    <a:p>
                      <a:pPr indent="0" lvl="0" marL="0" rtl="0" algn="ctr">
                        <a:lnSpc>
                          <a:spcPct val="115000"/>
                        </a:lnSpc>
                        <a:spcBef>
                          <a:spcPts val="0"/>
                        </a:spcBef>
                        <a:spcAft>
                          <a:spcPts val="0"/>
                        </a:spcAft>
                        <a:buNone/>
                      </a:pPr>
                      <a:r>
                        <a:rPr b="1" lang="es" sz="900">
                          <a:solidFill>
                            <a:srgbClr val="9F2241"/>
                          </a:solidFill>
                          <a:latin typeface="Montserrat"/>
                          <a:ea typeface="Montserrat"/>
                          <a:cs typeface="Montserrat"/>
                          <a:sym typeface="Montserrat"/>
                        </a:rPr>
                        <a:t>Entrevista No.</a:t>
                      </a:r>
                      <a:r>
                        <a:rPr lang="es" sz="900">
                          <a:solidFill>
                            <a:srgbClr val="9F2241"/>
                          </a:solidFill>
                          <a:latin typeface="Montserrat"/>
                          <a:ea typeface="Montserrat"/>
                          <a:cs typeface="Montserrat"/>
                          <a:sym typeface="Montserrat"/>
                        </a:rPr>
                        <a:t> </a:t>
                      </a:r>
                      <a:endParaRPr sz="900">
                        <a:solidFill>
                          <a:srgbClr val="9F2241"/>
                        </a:solidFill>
                        <a:latin typeface="Montserrat"/>
                        <a:ea typeface="Montserrat"/>
                        <a:cs typeface="Montserrat"/>
                        <a:sym typeface="Montserrat"/>
                      </a:endParaRPr>
                    </a:p>
                  </a:txBody>
                  <a:tcPr marT="21775" marB="21775" marR="25800" marL="25800" anchor="ctr">
                    <a:lnL cap="flat" cmpd="sng" w="7625">
                      <a:solidFill>
                        <a:srgbClr val="000000"/>
                      </a:solidFill>
                      <a:prstDash val="solid"/>
                      <a:round/>
                      <a:headEnd len="sm" w="sm" type="none"/>
                      <a:tailEnd len="sm" w="sm" type="none"/>
                    </a:lnL>
                    <a:lnR cap="flat" cmpd="sng" w="7625">
                      <a:solidFill>
                        <a:srgbClr val="000000"/>
                      </a:solidFill>
                      <a:prstDash val="solid"/>
                      <a:round/>
                      <a:headEnd len="sm" w="sm" type="none"/>
                      <a:tailEnd len="sm" w="sm" type="none"/>
                    </a:lnR>
                    <a:lnT cap="flat" cmpd="sng" w="7625">
                      <a:solidFill>
                        <a:srgbClr val="000000"/>
                      </a:solidFill>
                      <a:prstDash val="solid"/>
                      <a:round/>
                      <a:headEnd len="sm" w="sm" type="none"/>
                      <a:tailEnd len="sm" w="sm" type="none"/>
                    </a:lnT>
                    <a:lnB cap="flat" cmpd="sng" w="7625">
                      <a:solidFill>
                        <a:srgbClr val="000000"/>
                      </a:solidFill>
                      <a:prstDash val="solid"/>
                      <a:round/>
                      <a:headEnd len="sm" w="sm" type="none"/>
                      <a:tailEnd len="sm" w="sm" type="none"/>
                    </a:lnB>
                  </a:tcPr>
                </a:tc>
                <a:tc gridSpan="2">
                  <a:txBody>
                    <a:bodyPr/>
                    <a:lstStyle/>
                    <a:p>
                      <a:pPr indent="0" lvl="0" marL="0" rtl="0" algn="ctr">
                        <a:lnSpc>
                          <a:spcPct val="115000"/>
                        </a:lnSpc>
                        <a:spcBef>
                          <a:spcPts val="0"/>
                        </a:spcBef>
                        <a:spcAft>
                          <a:spcPts val="0"/>
                        </a:spcAft>
                        <a:buNone/>
                      </a:pPr>
                      <a:r>
                        <a:rPr b="1" lang="es" sz="900">
                          <a:solidFill>
                            <a:srgbClr val="9F2241"/>
                          </a:solidFill>
                          <a:latin typeface="Montserrat"/>
                          <a:ea typeface="Montserrat"/>
                          <a:cs typeface="Montserrat"/>
                          <a:sym typeface="Montserrat"/>
                        </a:rPr>
                        <a:t>Personas entrevistadas</a:t>
                      </a:r>
                      <a:r>
                        <a:rPr lang="es" sz="900">
                          <a:solidFill>
                            <a:srgbClr val="9F2241"/>
                          </a:solidFill>
                          <a:latin typeface="Montserrat"/>
                          <a:ea typeface="Montserrat"/>
                          <a:cs typeface="Montserrat"/>
                          <a:sym typeface="Montserrat"/>
                        </a:rPr>
                        <a:t> </a:t>
                      </a:r>
                      <a:r>
                        <a:rPr b="1" lang="es" sz="900">
                          <a:solidFill>
                            <a:srgbClr val="9F2241"/>
                          </a:solidFill>
                          <a:latin typeface="Montserrat"/>
                          <a:ea typeface="Montserrat"/>
                          <a:cs typeface="Montserrat"/>
                          <a:sym typeface="Montserrat"/>
                        </a:rPr>
                        <a:t>(Diagnóstico)</a:t>
                      </a:r>
                      <a:endParaRPr b="1" sz="900">
                        <a:solidFill>
                          <a:srgbClr val="9F2241"/>
                        </a:solidFill>
                        <a:latin typeface="Montserrat"/>
                        <a:ea typeface="Montserrat"/>
                        <a:cs typeface="Montserrat"/>
                        <a:sym typeface="Montserrat"/>
                      </a:endParaRPr>
                    </a:p>
                  </a:txBody>
                  <a:tcPr marT="21775" marB="21775" marR="25800" marL="25800" anchor="ctr">
                    <a:lnL cap="flat" cmpd="sng" w="7625">
                      <a:solidFill>
                        <a:srgbClr val="000000"/>
                      </a:solidFill>
                      <a:prstDash val="solid"/>
                      <a:round/>
                      <a:headEnd len="sm" w="sm" type="none"/>
                      <a:tailEnd len="sm" w="sm" type="none"/>
                    </a:lnL>
                    <a:lnR cap="flat" cmpd="sng" w="7625">
                      <a:solidFill>
                        <a:srgbClr val="000000"/>
                      </a:solidFill>
                      <a:prstDash val="solid"/>
                      <a:round/>
                      <a:headEnd len="sm" w="sm" type="none"/>
                      <a:tailEnd len="sm" w="sm" type="none"/>
                    </a:lnR>
                    <a:lnT cap="flat" cmpd="sng" w="7625">
                      <a:solidFill>
                        <a:srgbClr val="000000"/>
                      </a:solidFill>
                      <a:prstDash val="solid"/>
                      <a:round/>
                      <a:headEnd len="sm" w="sm" type="none"/>
                      <a:tailEnd len="sm" w="sm" type="none"/>
                    </a:lnT>
                    <a:lnB cap="flat" cmpd="sng" w="7625">
                      <a:solidFill>
                        <a:srgbClr val="000000"/>
                      </a:solidFill>
                      <a:prstDash val="solid"/>
                      <a:round/>
                      <a:headEnd len="sm" w="sm" type="none"/>
                      <a:tailEnd len="sm" w="sm" type="none"/>
                    </a:lnB>
                  </a:tcPr>
                </a:tc>
                <a:tc hMerge="1"/>
                <a:tc rowSpan="2">
                  <a:txBody>
                    <a:bodyPr/>
                    <a:lstStyle/>
                    <a:p>
                      <a:pPr indent="0" lvl="0" marL="0" rtl="0" algn="ctr">
                        <a:lnSpc>
                          <a:spcPct val="115000"/>
                        </a:lnSpc>
                        <a:spcBef>
                          <a:spcPts val="0"/>
                        </a:spcBef>
                        <a:spcAft>
                          <a:spcPts val="0"/>
                        </a:spcAft>
                        <a:buNone/>
                      </a:pPr>
                      <a:r>
                        <a:rPr b="1" lang="es" sz="900">
                          <a:solidFill>
                            <a:srgbClr val="9F2241"/>
                          </a:solidFill>
                          <a:latin typeface="Montserrat"/>
                          <a:ea typeface="Montserrat"/>
                          <a:cs typeface="Montserrat"/>
                          <a:sym typeface="Montserrat"/>
                        </a:rPr>
                        <a:t>Fecha</a:t>
                      </a:r>
                      <a:r>
                        <a:rPr lang="es" sz="900">
                          <a:solidFill>
                            <a:srgbClr val="9F2241"/>
                          </a:solidFill>
                          <a:latin typeface="Montserrat"/>
                          <a:ea typeface="Montserrat"/>
                          <a:cs typeface="Montserrat"/>
                          <a:sym typeface="Montserrat"/>
                        </a:rPr>
                        <a:t> </a:t>
                      </a:r>
                      <a:endParaRPr sz="900">
                        <a:solidFill>
                          <a:srgbClr val="9F2241"/>
                        </a:solidFill>
                        <a:latin typeface="Montserrat"/>
                        <a:ea typeface="Montserrat"/>
                        <a:cs typeface="Montserrat"/>
                        <a:sym typeface="Montserrat"/>
                      </a:endParaRPr>
                    </a:p>
                  </a:txBody>
                  <a:tcPr marT="21775" marB="21775" marR="25800" marL="25800" anchor="ctr">
                    <a:lnL cap="flat" cmpd="sng" w="7625">
                      <a:solidFill>
                        <a:srgbClr val="000000"/>
                      </a:solidFill>
                      <a:prstDash val="solid"/>
                      <a:round/>
                      <a:headEnd len="sm" w="sm" type="none"/>
                      <a:tailEnd len="sm" w="sm" type="none"/>
                    </a:lnL>
                    <a:lnR cap="flat" cmpd="sng" w="7625">
                      <a:solidFill>
                        <a:srgbClr val="000000"/>
                      </a:solidFill>
                      <a:prstDash val="solid"/>
                      <a:round/>
                      <a:headEnd len="sm" w="sm" type="none"/>
                      <a:tailEnd len="sm" w="sm" type="none"/>
                    </a:lnR>
                    <a:lnT cap="flat" cmpd="sng" w="7625">
                      <a:solidFill>
                        <a:srgbClr val="000000"/>
                      </a:solidFill>
                      <a:prstDash val="solid"/>
                      <a:round/>
                      <a:headEnd len="sm" w="sm" type="none"/>
                      <a:tailEnd len="sm" w="sm" type="none"/>
                    </a:lnT>
                    <a:lnB cap="flat" cmpd="sng" w="7625">
                      <a:solidFill>
                        <a:srgbClr val="000000"/>
                      </a:solidFill>
                      <a:prstDash val="solid"/>
                      <a:round/>
                      <a:headEnd len="sm" w="sm" type="none"/>
                      <a:tailEnd len="sm" w="sm" type="none"/>
                    </a:lnB>
                  </a:tcPr>
                </a:tc>
              </a:tr>
              <a:tr h="245625">
                <a:tc vMerge="1"/>
                <a:tc>
                  <a:txBody>
                    <a:bodyPr/>
                    <a:lstStyle/>
                    <a:p>
                      <a:pPr indent="0" lvl="0" marL="0" rtl="0" algn="ctr">
                        <a:lnSpc>
                          <a:spcPct val="115000"/>
                        </a:lnSpc>
                        <a:spcBef>
                          <a:spcPts val="0"/>
                        </a:spcBef>
                        <a:spcAft>
                          <a:spcPts val="0"/>
                        </a:spcAft>
                        <a:buNone/>
                      </a:pPr>
                      <a:r>
                        <a:rPr b="1" lang="es" sz="900">
                          <a:solidFill>
                            <a:srgbClr val="9F2241"/>
                          </a:solidFill>
                          <a:latin typeface="Montserrat"/>
                          <a:ea typeface="Montserrat"/>
                          <a:cs typeface="Montserrat"/>
                          <a:sym typeface="Montserrat"/>
                        </a:rPr>
                        <a:t>Nombre</a:t>
                      </a:r>
                      <a:r>
                        <a:rPr lang="es" sz="900">
                          <a:solidFill>
                            <a:srgbClr val="9F2241"/>
                          </a:solidFill>
                          <a:latin typeface="Montserrat"/>
                          <a:ea typeface="Montserrat"/>
                          <a:cs typeface="Montserrat"/>
                          <a:sym typeface="Montserrat"/>
                        </a:rPr>
                        <a:t> </a:t>
                      </a:r>
                      <a:endParaRPr sz="900">
                        <a:solidFill>
                          <a:srgbClr val="9F2241"/>
                        </a:solidFill>
                        <a:latin typeface="Montserrat"/>
                        <a:ea typeface="Montserrat"/>
                        <a:cs typeface="Montserrat"/>
                        <a:sym typeface="Montserrat"/>
                      </a:endParaRPr>
                    </a:p>
                  </a:txBody>
                  <a:tcPr marT="21775" marB="21775" marR="25800" marL="25800" anchor="ctr">
                    <a:lnL cap="flat" cmpd="sng" w="7625">
                      <a:solidFill>
                        <a:srgbClr val="000000"/>
                      </a:solidFill>
                      <a:prstDash val="solid"/>
                      <a:round/>
                      <a:headEnd len="sm" w="sm" type="none"/>
                      <a:tailEnd len="sm" w="sm" type="none"/>
                    </a:lnL>
                    <a:lnR cap="flat" cmpd="sng" w="7625">
                      <a:solidFill>
                        <a:srgbClr val="000000"/>
                      </a:solidFill>
                      <a:prstDash val="solid"/>
                      <a:round/>
                      <a:headEnd len="sm" w="sm" type="none"/>
                      <a:tailEnd len="sm" w="sm" type="none"/>
                    </a:lnR>
                    <a:lnT cap="flat" cmpd="sng" w="7625">
                      <a:solidFill>
                        <a:srgbClr val="000000"/>
                      </a:solidFill>
                      <a:prstDash val="solid"/>
                      <a:round/>
                      <a:headEnd len="sm" w="sm" type="none"/>
                      <a:tailEnd len="sm" w="sm" type="none"/>
                    </a:lnT>
                    <a:lnB cap="flat" cmpd="sng" w="76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s" sz="900">
                          <a:solidFill>
                            <a:srgbClr val="9F2241"/>
                          </a:solidFill>
                          <a:latin typeface="Montserrat"/>
                          <a:ea typeface="Montserrat"/>
                          <a:cs typeface="Montserrat"/>
                          <a:sym typeface="Montserrat"/>
                        </a:rPr>
                        <a:t>Puesto</a:t>
                      </a:r>
                      <a:r>
                        <a:rPr lang="es" sz="900">
                          <a:solidFill>
                            <a:srgbClr val="9F2241"/>
                          </a:solidFill>
                          <a:latin typeface="Montserrat"/>
                          <a:ea typeface="Montserrat"/>
                          <a:cs typeface="Montserrat"/>
                          <a:sym typeface="Montserrat"/>
                        </a:rPr>
                        <a:t> </a:t>
                      </a:r>
                      <a:endParaRPr sz="900">
                        <a:solidFill>
                          <a:srgbClr val="9F2241"/>
                        </a:solidFill>
                        <a:latin typeface="Montserrat"/>
                        <a:ea typeface="Montserrat"/>
                        <a:cs typeface="Montserrat"/>
                        <a:sym typeface="Montserrat"/>
                      </a:endParaRPr>
                    </a:p>
                  </a:txBody>
                  <a:tcPr marT="21775" marB="21775" marR="25800" marL="25800" anchor="ctr">
                    <a:lnL cap="flat" cmpd="sng" w="7625">
                      <a:solidFill>
                        <a:srgbClr val="000000"/>
                      </a:solidFill>
                      <a:prstDash val="solid"/>
                      <a:round/>
                      <a:headEnd len="sm" w="sm" type="none"/>
                      <a:tailEnd len="sm" w="sm" type="none"/>
                    </a:lnL>
                    <a:lnR cap="flat" cmpd="sng" w="7625">
                      <a:solidFill>
                        <a:srgbClr val="000000"/>
                      </a:solidFill>
                      <a:prstDash val="solid"/>
                      <a:round/>
                      <a:headEnd len="sm" w="sm" type="none"/>
                      <a:tailEnd len="sm" w="sm" type="none"/>
                    </a:lnR>
                    <a:lnT cap="flat" cmpd="sng" w="7625">
                      <a:solidFill>
                        <a:srgbClr val="000000"/>
                      </a:solidFill>
                      <a:prstDash val="solid"/>
                      <a:round/>
                      <a:headEnd len="sm" w="sm" type="none"/>
                      <a:tailEnd len="sm" w="sm" type="none"/>
                    </a:lnT>
                    <a:lnB cap="flat" cmpd="sng" w="7625">
                      <a:solidFill>
                        <a:srgbClr val="000000"/>
                      </a:solidFill>
                      <a:prstDash val="solid"/>
                      <a:round/>
                      <a:headEnd len="sm" w="sm" type="none"/>
                      <a:tailEnd len="sm" w="sm" type="none"/>
                    </a:lnB>
                  </a:tcPr>
                </a:tc>
                <a:tc vMerge="1"/>
              </a:tr>
              <a:tr h="337225">
                <a:tc>
                  <a:txBody>
                    <a:bodyPr/>
                    <a:lstStyle/>
                    <a:p>
                      <a:pPr indent="0" lvl="0" marL="0" rtl="0" algn="ctr">
                        <a:lnSpc>
                          <a:spcPct val="115000"/>
                        </a:lnSpc>
                        <a:spcBef>
                          <a:spcPts val="0"/>
                        </a:spcBef>
                        <a:spcAft>
                          <a:spcPts val="0"/>
                        </a:spcAft>
                        <a:buNone/>
                      </a:pPr>
                      <a:r>
                        <a:rPr lang="es" sz="800">
                          <a:latin typeface="Montserrat"/>
                          <a:ea typeface="Montserrat"/>
                          <a:cs typeface="Montserrat"/>
                          <a:sym typeface="Montserrat"/>
                        </a:rPr>
                        <a:t>1 </a:t>
                      </a:r>
                      <a:endParaRPr sz="800">
                        <a:latin typeface="Montserrat"/>
                        <a:ea typeface="Montserrat"/>
                        <a:cs typeface="Montserrat"/>
                        <a:sym typeface="Montserrat"/>
                      </a:endParaRPr>
                    </a:p>
                  </a:txBody>
                  <a:tcPr marT="21775" marB="21775" marR="25800" marL="25800" anchor="ctr">
                    <a:lnL cap="flat" cmpd="sng" w="7625">
                      <a:solidFill>
                        <a:srgbClr val="000000"/>
                      </a:solidFill>
                      <a:prstDash val="solid"/>
                      <a:round/>
                      <a:headEnd len="sm" w="sm" type="none"/>
                      <a:tailEnd len="sm" w="sm" type="none"/>
                    </a:lnL>
                    <a:lnR cap="flat" cmpd="sng" w="7625">
                      <a:solidFill>
                        <a:srgbClr val="000000"/>
                      </a:solidFill>
                      <a:prstDash val="solid"/>
                      <a:round/>
                      <a:headEnd len="sm" w="sm" type="none"/>
                      <a:tailEnd len="sm" w="sm" type="none"/>
                    </a:lnR>
                    <a:lnT cap="flat" cmpd="sng" w="7625">
                      <a:solidFill>
                        <a:srgbClr val="000000"/>
                      </a:solidFill>
                      <a:prstDash val="solid"/>
                      <a:round/>
                      <a:headEnd len="sm" w="sm" type="none"/>
                      <a:tailEnd len="sm" w="sm" type="none"/>
                    </a:lnT>
                    <a:lnB cap="flat" cmpd="sng" w="76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s" sz="800">
                          <a:latin typeface="Montserrat"/>
                          <a:ea typeface="Montserrat"/>
                          <a:cs typeface="Montserrat"/>
                          <a:sym typeface="Montserrat"/>
                        </a:rPr>
                        <a:t>Arq. Misael de Jesús Chávez Mejía </a:t>
                      </a:r>
                      <a:endParaRPr sz="800">
                        <a:latin typeface="Montserrat"/>
                        <a:ea typeface="Montserrat"/>
                        <a:cs typeface="Montserrat"/>
                        <a:sym typeface="Montserrat"/>
                      </a:endParaRPr>
                    </a:p>
                  </a:txBody>
                  <a:tcPr marT="21775" marB="21775" marR="25800" marL="25800" anchor="ctr">
                    <a:lnL cap="flat" cmpd="sng" w="7625">
                      <a:solidFill>
                        <a:srgbClr val="000000"/>
                      </a:solidFill>
                      <a:prstDash val="solid"/>
                      <a:round/>
                      <a:headEnd len="sm" w="sm" type="none"/>
                      <a:tailEnd len="sm" w="sm" type="none"/>
                    </a:lnL>
                    <a:lnR cap="flat" cmpd="sng" w="7625">
                      <a:solidFill>
                        <a:srgbClr val="000000"/>
                      </a:solidFill>
                      <a:prstDash val="solid"/>
                      <a:round/>
                      <a:headEnd len="sm" w="sm" type="none"/>
                      <a:tailEnd len="sm" w="sm" type="none"/>
                    </a:lnR>
                    <a:lnT cap="flat" cmpd="sng" w="7625">
                      <a:solidFill>
                        <a:srgbClr val="000000"/>
                      </a:solidFill>
                      <a:prstDash val="solid"/>
                      <a:round/>
                      <a:headEnd len="sm" w="sm" type="none"/>
                      <a:tailEnd len="sm" w="sm" type="none"/>
                    </a:lnT>
                    <a:lnB cap="flat" cmpd="sng" w="76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s" sz="800">
                          <a:latin typeface="Montserrat"/>
                          <a:ea typeface="Montserrat"/>
                          <a:cs typeface="Montserrat"/>
                          <a:sym typeface="Montserrat"/>
                        </a:rPr>
                        <a:t>Jefe de Planeación Obras Públicas </a:t>
                      </a:r>
                      <a:endParaRPr sz="800">
                        <a:latin typeface="Montserrat"/>
                        <a:ea typeface="Montserrat"/>
                        <a:cs typeface="Montserrat"/>
                        <a:sym typeface="Montserrat"/>
                      </a:endParaRPr>
                    </a:p>
                  </a:txBody>
                  <a:tcPr marT="21775" marB="21775" marR="25800" marL="25800" anchor="ctr">
                    <a:lnL cap="flat" cmpd="sng" w="7625">
                      <a:solidFill>
                        <a:srgbClr val="000000"/>
                      </a:solidFill>
                      <a:prstDash val="solid"/>
                      <a:round/>
                      <a:headEnd len="sm" w="sm" type="none"/>
                      <a:tailEnd len="sm" w="sm" type="none"/>
                    </a:lnL>
                    <a:lnR cap="flat" cmpd="sng" w="7625">
                      <a:solidFill>
                        <a:srgbClr val="000000"/>
                      </a:solidFill>
                      <a:prstDash val="solid"/>
                      <a:round/>
                      <a:headEnd len="sm" w="sm" type="none"/>
                      <a:tailEnd len="sm" w="sm" type="none"/>
                    </a:lnR>
                    <a:lnT cap="flat" cmpd="sng" w="7625">
                      <a:solidFill>
                        <a:srgbClr val="000000"/>
                      </a:solidFill>
                      <a:prstDash val="solid"/>
                      <a:round/>
                      <a:headEnd len="sm" w="sm" type="none"/>
                      <a:tailEnd len="sm" w="sm" type="none"/>
                    </a:lnT>
                    <a:lnB cap="flat" cmpd="sng" w="76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s" sz="800">
                          <a:latin typeface="Montserrat"/>
                          <a:ea typeface="Montserrat"/>
                          <a:cs typeface="Montserrat"/>
                          <a:sym typeface="Montserrat"/>
                        </a:rPr>
                        <a:t>19/07/23</a:t>
                      </a:r>
                      <a:r>
                        <a:rPr lang="es" sz="800">
                          <a:latin typeface="Montserrat"/>
                          <a:ea typeface="Montserrat"/>
                          <a:cs typeface="Montserrat"/>
                          <a:sym typeface="Montserrat"/>
                        </a:rPr>
                        <a:t> </a:t>
                      </a:r>
                      <a:endParaRPr sz="800">
                        <a:latin typeface="Montserrat"/>
                        <a:ea typeface="Montserrat"/>
                        <a:cs typeface="Montserrat"/>
                        <a:sym typeface="Montserrat"/>
                      </a:endParaRPr>
                    </a:p>
                  </a:txBody>
                  <a:tcPr marT="21775" marB="21775" marR="25800" marL="25800" anchor="ctr">
                    <a:lnL cap="flat" cmpd="sng" w="7625">
                      <a:solidFill>
                        <a:srgbClr val="000000"/>
                      </a:solidFill>
                      <a:prstDash val="solid"/>
                      <a:round/>
                      <a:headEnd len="sm" w="sm" type="none"/>
                      <a:tailEnd len="sm" w="sm" type="none"/>
                    </a:lnL>
                    <a:lnR cap="flat" cmpd="sng" w="7625">
                      <a:solidFill>
                        <a:srgbClr val="000000"/>
                      </a:solidFill>
                      <a:prstDash val="solid"/>
                      <a:round/>
                      <a:headEnd len="sm" w="sm" type="none"/>
                      <a:tailEnd len="sm" w="sm" type="none"/>
                    </a:lnR>
                    <a:lnT cap="flat" cmpd="sng" w="7625">
                      <a:solidFill>
                        <a:srgbClr val="000000"/>
                      </a:solidFill>
                      <a:prstDash val="solid"/>
                      <a:round/>
                      <a:headEnd len="sm" w="sm" type="none"/>
                      <a:tailEnd len="sm" w="sm" type="none"/>
                    </a:lnT>
                    <a:lnB cap="flat" cmpd="sng" w="7625">
                      <a:solidFill>
                        <a:srgbClr val="000000"/>
                      </a:solidFill>
                      <a:prstDash val="solid"/>
                      <a:round/>
                      <a:headEnd len="sm" w="sm" type="none"/>
                      <a:tailEnd len="sm" w="sm" type="none"/>
                    </a:lnB>
                  </a:tcPr>
                </a:tc>
              </a:tr>
              <a:tr h="337225">
                <a:tc>
                  <a:txBody>
                    <a:bodyPr/>
                    <a:lstStyle/>
                    <a:p>
                      <a:pPr indent="0" lvl="0" marL="0" rtl="0" algn="ctr">
                        <a:lnSpc>
                          <a:spcPct val="115000"/>
                        </a:lnSpc>
                        <a:spcBef>
                          <a:spcPts val="0"/>
                        </a:spcBef>
                        <a:spcAft>
                          <a:spcPts val="0"/>
                        </a:spcAft>
                        <a:buNone/>
                      </a:pPr>
                      <a:r>
                        <a:rPr lang="es" sz="800">
                          <a:latin typeface="Montserrat"/>
                          <a:ea typeface="Montserrat"/>
                          <a:cs typeface="Montserrat"/>
                          <a:sym typeface="Montserrat"/>
                        </a:rPr>
                        <a:t>2 </a:t>
                      </a:r>
                      <a:endParaRPr sz="800">
                        <a:latin typeface="Montserrat"/>
                        <a:ea typeface="Montserrat"/>
                        <a:cs typeface="Montserrat"/>
                        <a:sym typeface="Montserrat"/>
                      </a:endParaRPr>
                    </a:p>
                  </a:txBody>
                  <a:tcPr marT="21775" marB="21775" marR="25800" marL="25800" anchor="ctr">
                    <a:lnL cap="flat" cmpd="sng" w="7625">
                      <a:solidFill>
                        <a:srgbClr val="000000"/>
                      </a:solidFill>
                      <a:prstDash val="solid"/>
                      <a:round/>
                      <a:headEnd len="sm" w="sm" type="none"/>
                      <a:tailEnd len="sm" w="sm" type="none"/>
                    </a:lnL>
                    <a:lnR cap="flat" cmpd="sng" w="7625">
                      <a:solidFill>
                        <a:srgbClr val="000000"/>
                      </a:solidFill>
                      <a:prstDash val="solid"/>
                      <a:round/>
                      <a:headEnd len="sm" w="sm" type="none"/>
                      <a:tailEnd len="sm" w="sm" type="none"/>
                    </a:lnR>
                    <a:lnT cap="flat" cmpd="sng" w="7625">
                      <a:solidFill>
                        <a:srgbClr val="000000"/>
                      </a:solidFill>
                      <a:prstDash val="solid"/>
                      <a:round/>
                      <a:headEnd len="sm" w="sm" type="none"/>
                      <a:tailEnd len="sm" w="sm" type="none"/>
                    </a:lnT>
                    <a:lnB cap="flat" cmpd="sng" w="76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s" sz="800">
                          <a:latin typeface="Montserrat"/>
                          <a:ea typeface="Montserrat"/>
                          <a:cs typeface="Montserrat"/>
                          <a:sym typeface="Montserrat"/>
                        </a:rPr>
                        <a:t>Arq. Misael de Jesús Chávez Mejía </a:t>
                      </a:r>
                      <a:endParaRPr sz="800">
                        <a:latin typeface="Montserrat"/>
                        <a:ea typeface="Montserrat"/>
                        <a:cs typeface="Montserrat"/>
                        <a:sym typeface="Montserrat"/>
                      </a:endParaRPr>
                    </a:p>
                  </a:txBody>
                  <a:tcPr marT="21775" marB="21775" marR="25800" marL="25800" anchor="ctr">
                    <a:lnL cap="flat" cmpd="sng" w="7625">
                      <a:solidFill>
                        <a:srgbClr val="000000"/>
                      </a:solidFill>
                      <a:prstDash val="solid"/>
                      <a:round/>
                      <a:headEnd len="sm" w="sm" type="none"/>
                      <a:tailEnd len="sm" w="sm" type="none"/>
                    </a:lnL>
                    <a:lnR cap="flat" cmpd="sng" w="7625">
                      <a:solidFill>
                        <a:srgbClr val="000000"/>
                      </a:solidFill>
                      <a:prstDash val="solid"/>
                      <a:round/>
                      <a:headEnd len="sm" w="sm" type="none"/>
                      <a:tailEnd len="sm" w="sm" type="none"/>
                    </a:lnR>
                    <a:lnT cap="flat" cmpd="sng" w="7625">
                      <a:solidFill>
                        <a:srgbClr val="000000"/>
                      </a:solidFill>
                      <a:prstDash val="solid"/>
                      <a:round/>
                      <a:headEnd len="sm" w="sm" type="none"/>
                      <a:tailEnd len="sm" w="sm" type="none"/>
                    </a:lnT>
                    <a:lnB cap="flat" cmpd="sng" w="76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s" sz="800">
                          <a:latin typeface="Montserrat"/>
                          <a:ea typeface="Montserrat"/>
                          <a:cs typeface="Montserrat"/>
                          <a:sym typeface="Montserrat"/>
                        </a:rPr>
                        <a:t>Jefe de Planeación Obras Públicas </a:t>
                      </a:r>
                      <a:endParaRPr sz="800">
                        <a:latin typeface="Montserrat"/>
                        <a:ea typeface="Montserrat"/>
                        <a:cs typeface="Montserrat"/>
                        <a:sym typeface="Montserrat"/>
                      </a:endParaRPr>
                    </a:p>
                  </a:txBody>
                  <a:tcPr marT="21775" marB="21775" marR="25800" marL="25800" anchor="ctr">
                    <a:lnL cap="flat" cmpd="sng" w="7625">
                      <a:solidFill>
                        <a:srgbClr val="000000"/>
                      </a:solidFill>
                      <a:prstDash val="solid"/>
                      <a:round/>
                      <a:headEnd len="sm" w="sm" type="none"/>
                      <a:tailEnd len="sm" w="sm" type="none"/>
                    </a:lnL>
                    <a:lnR cap="flat" cmpd="sng" w="7625">
                      <a:solidFill>
                        <a:srgbClr val="000000"/>
                      </a:solidFill>
                      <a:prstDash val="solid"/>
                      <a:round/>
                      <a:headEnd len="sm" w="sm" type="none"/>
                      <a:tailEnd len="sm" w="sm" type="none"/>
                    </a:lnR>
                    <a:lnT cap="flat" cmpd="sng" w="7625">
                      <a:solidFill>
                        <a:srgbClr val="000000"/>
                      </a:solidFill>
                      <a:prstDash val="solid"/>
                      <a:round/>
                      <a:headEnd len="sm" w="sm" type="none"/>
                      <a:tailEnd len="sm" w="sm" type="none"/>
                    </a:lnT>
                    <a:lnB cap="flat" cmpd="sng" w="76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s" sz="800">
                          <a:latin typeface="Montserrat"/>
                          <a:ea typeface="Montserrat"/>
                          <a:cs typeface="Montserrat"/>
                          <a:sym typeface="Montserrat"/>
                        </a:rPr>
                        <a:t>23/08/23</a:t>
                      </a:r>
                      <a:r>
                        <a:rPr lang="es" sz="800">
                          <a:latin typeface="Montserrat"/>
                          <a:ea typeface="Montserrat"/>
                          <a:cs typeface="Montserrat"/>
                          <a:sym typeface="Montserrat"/>
                        </a:rPr>
                        <a:t> </a:t>
                      </a:r>
                      <a:endParaRPr sz="800">
                        <a:latin typeface="Montserrat"/>
                        <a:ea typeface="Montserrat"/>
                        <a:cs typeface="Montserrat"/>
                        <a:sym typeface="Montserrat"/>
                      </a:endParaRPr>
                    </a:p>
                  </a:txBody>
                  <a:tcPr marT="21775" marB="21775" marR="25800" marL="25800" anchor="ctr">
                    <a:lnL cap="flat" cmpd="sng" w="7625">
                      <a:solidFill>
                        <a:srgbClr val="000000"/>
                      </a:solidFill>
                      <a:prstDash val="solid"/>
                      <a:round/>
                      <a:headEnd len="sm" w="sm" type="none"/>
                      <a:tailEnd len="sm" w="sm" type="none"/>
                    </a:lnL>
                    <a:lnR cap="flat" cmpd="sng" w="7625">
                      <a:solidFill>
                        <a:srgbClr val="000000"/>
                      </a:solidFill>
                      <a:prstDash val="solid"/>
                      <a:round/>
                      <a:headEnd len="sm" w="sm" type="none"/>
                      <a:tailEnd len="sm" w="sm" type="none"/>
                    </a:lnR>
                    <a:lnT cap="flat" cmpd="sng" w="7625">
                      <a:solidFill>
                        <a:srgbClr val="000000"/>
                      </a:solidFill>
                      <a:prstDash val="solid"/>
                      <a:round/>
                      <a:headEnd len="sm" w="sm" type="none"/>
                      <a:tailEnd len="sm" w="sm" type="none"/>
                    </a:lnT>
                    <a:lnB cap="flat" cmpd="sng" w="7625">
                      <a:solidFill>
                        <a:srgbClr val="000000"/>
                      </a:solidFill>
                      <a:prstDash val="solid"/>
                      <a:round/>
                      <a:headEnd len="sm" w="sm" type="none"/>
                      <a:tailEnd len="sm" w="sm" type="none"/>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5" name="Shape 215"/>
        <p:cNvGrpSpPr/>
        <p:nvPr/>
      </p:nvGrpSpPr>
      <p:grpSpPr>
        <a:xfrm>
          <a:off x="0" y="0"/>
          <a:ext cx="0" cy="0"/>
          <a:chOff x="0" y="0"/>
          <a:chExt cx="0" cy="0"/>
        </a:xfrm>
      </p:grpSpPr>
      <p:pic>
        <p:nvPicPr>
          <p:cNvPr id="216" name="Google Shape;216;p42"/>
          <p:cNvPicPr preferRelativeResize="0"/>
          <p:nvPr/>
        </p:nvPicPr>
        <p:blipFill rotWithShape="1">
          <a:blip r:embed="rId3">
            <a:alphaModFix/>
          </a:blip>
          <a:srcRect b="0" l="0" r="0" t="0"/>
          <a:stretch/>
        </p:blipFill>
        <p:spPr>
          <a:xfrm>
            <a:off x="7093974" y="121053"/>
            <a:ext cx="1604111" cy="197379"/>
          </a:xfrm>
          <a:prstGeom prst="rect">
            <a:avLst/>
          </a:prstGeom>
          <a:noFill/>
          <a:ln>
            <a:noFill/>
          </a:ln>
        </p:spPr>
      </p:pic>
      <p:sp>
        <p:nvSpPr>
          <p:cNvPr id="217" name="Google Shape;217;p42"/>
          <p:cNvSpPr/>
          <p:nvPr/>
        </p:nvSpPr>
        <p:spPr>
          <a:xfrm>
            <a:off x="0" y="0"/>
            <a:ext cx="159900" cy="561000"/>
          </a:xfrm>
          <a:prstGeom prst="rect">
            <a:avLst/>
          </a:prstGeom>
          <a:solidFill>
            <a:srgbClr val="888888"/>
          </a:solidFill>
          <a:ln>
            <a:noFill/>
          </a:ln>
        </p:spPr>
        <p:txBody>
          <a:bodyPr anchorCtr="0" anchor="ctr" bIns="0" lIns="0" spcFirstLastPara="1" rIns="0" wrap="square" tIns="0">
            <a:noAutofit/>
          </a:bodyPr>
          <a:lstStyle/>
          <a:p>
            <a:pPr indent="0" lvl="0" marL="101600" marR="76200" rtl="0" algn="ctr">
              <a:lnSpc>
                <a:spcPct val="100000"/>
              </a:lnSpc>
              <a:spcBef>
                <a:spcPts val="0"/>
              </a:spcBef>
              <a:spcAft>
                <a:spcPts val="0"/>
              </a:spcAft>
              <a:buClr>
                <a:srgbClr val="000000"/>
              </a:buClr>
              <a:buSzPts val="600"/>
              <a:buFont typeface="Arial"/>
              <a:buNone/>
            </a:pPr>
            <a:r>
              <a:t/>
            </a:r>
            <a:endParaRPr b="0" i="0" sz="500" u="none" cap="none" strike="noStrike">
              <a:solidFill>
                <a:srgbClr val="FFFFFF"/>
              </a:solidFill>
              <a:latin typeface="Montserrat"/>
              <a:ea typeface="Montserrat"/>
              <a:cs typeface="Montserrat"/>
              <a:sym typeface="Montserrat"/>
            </a:endParaRPr>
          </a:p>
        </p:txBody>
      </p:sp>
      <p:sp>
        <p:nvSpPr>
          <p:cNvPr id="218" name="Google Shape;218;p42"/>
          <p:cNvSpPr txBox="1"/>
          <p:nvPr/>
        </p:nvSpPr>
        <p:spPr>
          <a:xfrm>
            <a:off x="290819" y="121049"/>
            <a:ext cx="6833400" cy="2925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chemeClr val="dk1"/>
              </a:buClr>
              <a:buSzPts val="1200"/>
              <a:buFont typeface="Arial"/>
              <a:buNone/>
            </a:pPr>
            <a:r>
              <a:rPr b="0" i="0" lang="es" sz="1100" u="none" cap="none" strike="noStrike">
                <a:solidFill>
                  <a:srgbClr val="691B31"/>
                </a:solidFill>
                <a:latin typeface="Montserrat SemiBold"/>
                <a:ea typeface="Montserrat SemiBold"/>
                <a:cs typeface="Montserrat SemiBold"/>
                <a:sym typeface="Montserrat SemiBold"/>
              </a:rPr>
              <a:t>PROGRAMA DE DESARROLLO URBANO </a:t>
            </a:r>
            <a:r>
              <a:rPr lang="es" sz="1100">
                <a:solidFill>
                  <a:srgbClr val="691B31"/>
                </a:solidFill>
                <a:latin typeface="Montserrat SemiBold"/>
                <a:ea typeface="Montserrat SemiBold"/>
                <a:cs typeface="Montserrat SemiBold"/>
                <a:sym typeface="Montserrat SemiBold"/>
              </a:rPr>
              <a:t>MUNICIPAL DE TAMAZULA DE GORDIANO</a:t>
            </a:r>
            <a:endParaRPr sz="1100">
              <a:solidFill>
                <a:srgbClr val="691B31"/>
              </a:solidFill>
              <a:latin typeface="Montserrat SemiBold"/>
              <a:ea typeface="Montserrat SemiBold"/>
              <a:cs typeface="Montserrat SemiBold"/>
              <a:sym typeface="Montserrat SemiBold"/>
            </a:endParaRPr>
          </a:p>
          <a:p>
            <a:pPr indent="0" lvl="0" marL="0" marR="0" rtl="0" algn="l">
              <a:lnSpc>
                <a:spcPct val="100000"/>
              </a:lnSpc>
              <a:spcBef>
                <a:spcPts val="0"/>
              </a:spcBef>
              <a:spcAft>
                <a:spcPts val="0"/>
              </a:spcAft>
              <a:buClr>
                <a:schemeClr val="dk1"/>
              </a:buClr>
              <a:buSzPts val="1200"/>
              <a:buFont typeface="Arial"/>
              <a:buNone/>
            </a:pPr>
            <a:r>
              <a:rPr lang="es" sz="800">
                <a:solidFill>
                  <a:srgbClr val="691B31"/>
                </a:solidFill>
                <a:latin typeface="Montserrat"/>
                <a:ea typeface="Montserrat"/>
                <a:cs typeface="Montserrat"/>
                <a:sym typeface="Montserrat"/>
              </a:rPr>
              <a:t>CONSULTA PÚBLICA</a:t>
            </a:r>
            <a:endParaRPr b="0" i="0" sz="800" u="none" cap="none" strike="noStrike">
              <a:solidFill>
                <a:srgbClr val="691B31"/>
              </a:solidFill>
              <a:latin typeface="Montserrat"/>
              <a:ea typeface="Montserrat"/>
              <a:cs typeface="Montserrat"/>
              <a:sym typeface="Montserrat"/>
            </a:endParaRPr>
          </a:p>
        </p:txBody>
      </p:sp>
      <p:grpSp>
        <p:nvGrpSpPr>
          <p:cNvPr id="219" name="Google Shape;219;p42"/>
          <p:cNvGrpSpPr/>
          <p:nvPr/>
        </p:nvGrpSpPr>
        <p:grpSpPr>
          <a:xfrm>
            <a:off x="3965669" y="592649"/>
            <a:ext cx="220301" cy="197389"/>
            <a:chOff x="6330951" y="3184525"/>
            <a:chExt cx="487500" cy="487500"/>
          </a:xfrm>
        </p:grpSpPr>
        <p:sp>
          <p:nvSpPr>
            <p:cNvPr id="220" name="Google Shape;220;p42"/>
            <p:cNvSpPr/>
            <p:nvPr/>
          </p:nvSpPr>
          <p:spPr>
            <a:xfrm>
              <a:off x="6497638" y="3346450"/>
              <a:ext cx="150813" cy="79375"/>
            </a:xfrm>
            <a:custGeom>
              <a:rect b="b" l="l" r="r" t="t"/>
              <a:pathLst>
                <a:path extrusionOk="0" h="36" w="69">
                  <a:moveTo>
                    <a:pt x="35" y="36"/>
                  </a:moveTo>
                  <a:cubicBezTo>
                    <a:pt x="15" y="36"/>
                    <a:pt x="0" y="28"/>
                    <a:pt x="0" y="18"/>
                  </a:cubicBezTo>
                  <a:cubicBezTo>
                    <a:pt x="0" y="8"/>
                    <a:pt x="15" y="0"/>
                    <a:pt x="35" y="0"/>
                  </a:cubicBezTo>
                  <a:cubicBezTo>
                    <a:pt x="51" y="0"/>
                    <a:pt x="65" y="6"/>
                    <a:pt x="69" y="14"/>
                  </a:cubicBezTo>
                </a:path>
              </a:pathLst>
            </a:custGeom>
            <a:noFill/>
            <a:ln cap="rnd" cmpd="sng" w="22225">
              <a:solidFill>
                <a:schemeClr val="lt1"/>
              </a:solidFill>
              <a:prstDash val="solid"/>
              <a:miter lim="800000"/>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500"/>
                <a:buFont typeface="Arial"/>
                <a:buNone/>
              </a:pPr>
              <a:r>
                <a:t/>
              </a:r>
              <a:endParaRPr b="0" i="0" sz="500" u="none" cap="none" strike="noStrike">
                <a:solidFill>
                  <a:srgbClr val="000000"/>
                </a:solidFill>
                <a:latin typeface="Calibri"/>
                <a:ea typeface="Calibri"/>
                <a:cs typeface="Calibri"/>
                <a:sym typeface="Calibri"/>
              </a:endParaRPr>
            </a:p>
          </p:txBody>
        </p:sp>
        <p:sp>
          <p:nvSpPr>
            <p:cNvPr id="221" name="Google Shape;221;p42"/>
            <p:cNvSpPr/>
            <p:nvPr/>
          </p:nvSpPr>
          <p:spPr>
            <a:xfrm>
              <a:off x="6497638" y="3425825"/>
              <a:ext cx="153988" cy="76200"/>
            </a:xfrm>
            <a:custGeom>
              <a:rect b="b" l="l" r="r" t="t"/>
              <a:pathLst>
                <a:path extrusionOk="0" h="35" w="70">
                  <a:moveTo>
                    <a:pt x="35" y="0"/>
                  </a:moveTo>
                  <a:cubicBezTo>
                    <a:pt x="54" y="0"/>
                    <a:pt x="70" y="8"/>
                    <a:pt x="70" y="18"/>
                  </a:cubicBezTo>
                  <a:cubicBezTo>
                    <a:pt x="70" y="27"/>
                    <a:pt x="54" y="35"/>
                    <a:pt x="35" y="35"/>
                  </a:cubicBezTo>
                  <a:cubicBezTo>
                    <a:pt x="17" y="35"/>
                    <a:pt x="3" y="29"/>
                    <a:pt x="0" y="21"/>
                  </a:cubicBezTo>
                </a:path>
              </a:pathLst>
            </a:custGeom>
            <a:noFill/>
            <a:ln cap="rnd" cmpd="sng" w="22225">
              <a:solidFill>
                <a:schemeClr val="lt1"/>
              </a:solidFill>
              <a:prstDash val="solid"/>
              <a:miter lim="800000"/>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500"/>
                <a:buFont typeface="Arial"/>
                <a:buNone/>
              </a:pPr>
              <a:r>
                <a:t/>
              </a:r>
              <a:endParaRPr b="0" i="0" sz="500" u="none" cap="none" strike="noStrike">
                <a:solidFill>
                  <a:srgbClr val="000000"/>
                </a:solidFill>
                <a:latin typeface="Calibri"/>
                <a:ea typeface="Calibri"/>
                <a:cs typeface="Calibri"/>
                <a:sym typeface="Calibri"/>
              </a:endParaRPr>
            </a:p>
          </p:txBody>
        </p:sp>
        <p:cxnSp>
          <p:nvCxnSpPr>
            <p:cNvPr id="222" name="Google Shape;222;p42"/>
            <p:cNvCxnSpPr/>
            <p:nvPr/>
          </p:nvCxnSpPr>
          <p:spPr>
            <a:xfrm>
              <a:off x="6575426" y="3306763"/>
              <a:ext cx="0" cy="238200"/>
            </a:xfrm>
            <a:prstGeom prst="straightConnector1">
              <a:avLst/>
            </a:prstGeom>
            <a:noFill/>
            <a:ln cap="rnd" cmpd="sng" w="22225">
              <a:solidFill>
                <a:schemeClr val="lt1"/>
              </a:solidFill>
              <a:prstDash val="solid"/>
              <a:miter lim="800000"/>
              <a:headEnd len="sm" w="sm" type="none"/>
              <a:tailEnd len="sm" w="sm" type="none"/>
            </a:ln>
          </p:spPr>
        </p:cxnSp>
        <p:sp>
          <p:nvSpPr>
            <p:cNvPr id="223" name="Google Shape;223;p42"/>
            <p:cNvSpPr/>
            <p:nvPr/>
          </p:nvSpPr>
          <p:spPr>
            <a:xfrm>
              <a:off x="6330951" y="3184525"/>
              <a:ext cx="487500" cy="487500"/>
            </a:xfrm>
            <a:prstGeom prst="ellipse">
              <a:avLst/>
            </a:prstGeom>
            <a:noFill/>
            <a:ln cap="flat" cmpd="sng" w="22225">
              <a:solidFill>
                <a:schemeClr val="lt1"/>
              </a:solidFill>
              <a:prstDash val="solid"/>
              <a:round/>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500"/>
                <a:buFont typeface="Arial"/>
                <a:buNone/>
              </a:pPr>
              <a:r>
                <a:t/>
              </a:r>
              <a:endParaRPr b="0" i="0" sz="500" u="none" cap="none" strike="noStrike">
                <a:solidFill>
                  <a:srgbClr val="000000"/>
                </a:solidFill>
                <a:latin typeface="Calibri"/>
                <a:ea typeface="Calibri"/>
                <a:cs typeface="Calibri"/>
                <a:sym typeface="Calibri"/>
              </a:endParaRPr>
            </a:p>
          </p:txBody>
        </p:sp>
        <p:sp>
          <p:nvSpPr>
            <p:cNvPr id="224" name="Google Shape;224;p42"/>
            <p:cNvSpPr/>
            <p:nvPr/>
          </p:nvSpPr>
          <p:spPr>
            <a:xfrm>
              <a:off x="6392863" y="3244850"/>
              <a:ext cx="363538" cy="368300"/>
            </a:xfrm>
            <a:custGeom>
              <a:rect b="b" l="l" r="r" t="t"/>
              <a:pathLst>
                <a:path extrusionOk="0" h="167" w="166">
                  <a:moveTo>
                    <a:pt x="83" y="0"/>
                  </a:moveTo>
                  <a:cubicBezTo>
                    <a:pt x="129" y="0"/>
                    <a:pt x="166" y="37"/>
                    <a:pt x="166" y="83"/>
                  </a:cubicBezTo>
                  <a:cubicBezTo>
                    <a:pt x="166" y="129"/>
                    <a:pt x="129" y="167"/>
                    <a:pt x="83" y="167"/>
                  </a:cubicBezTo>
                  <a:cubicBezTo>
                    <a:pt x="37" y="167"/>
                    <a:pt x="0" y="129"/>
                    <a:pt x="0" y="83"/>
                  </a:cubicBezTo>
                  <a:cubicBezTo>
                    <a:pt x="0" y="57"/>
                    <a:pt x="12" y="33"/>
                    <a:pt x="32" y="18"/>
                  </a:cubicBezTo>
                </a:path>
              </a:pathLst>
            </a:custGeom>
            <a:noFill/>
            <a:ln cap="rnd" cmpd="sng" w="22225">
              <a:solidFill>
                <a:schemeClr val="lt1"/>
              </a:solidFill>
              <a:prstDash val="solid"/>
              <a:round/>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500"/>
                <a:buFont typeface="Arial"/>
                <a:buNone/>
              </a:pPr>
              <a:r>
                <a:t/>
              </a:r>
              <a:endParaRPr b="0" i="0" sz="500" u="none" cap="none" strike="noStrike">
                <a:solidFill>
                  <a:srgbClr val="000000"/>
                </a:solidFill>
                <a:latin typeface="Calibri"/>
                <a:ea typeface="Calibri"/>
                <a:cs typeface="Calibri"/>
                <a:sym typeface="Calibri"/>
              </a:endParaRPr>
            </a:p>
          </p:txBody>
        </p:sp>
      </p:grpSp>
      <p:sp>
        <p:nvSpPr>
          <p:cNvPr id="225" name="Google Shape;225;p42"/>
          <p:cNvSpPr/>
          <p:nvPr/>
        </p:nvSpPr>
        <p:spPr>
          <a:xfrm>
            <a:off x="3250500" y="669100"/>
            <a:ext cx="2643000" cy="370200"/>
          </a:xfrm>
          <a:prstGeom prst="roundRect">
            <a:avLst>
              <a:gd fmla="val 16667" name="adj"/>
            </a:avLst>
          </a:prstGeom>
          <a:solidFill>
            <a:srgbClr val="B12041"/>
          </a:solid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300"/>
              <a:buFont typeface="Arial"/>
              <a:buNone/>
            </a:pPr>
            <a:r>
              <a:rPr b="1" lang="es" sz="1100">
                <a:solidFill>
                  <a:srgbClr val="EEEEEE"/>
                </a:solidFill>
                <a:latin typeface="Montserrat"/>
                <a:ea typeface="Montserrat"/>
                <a:cs typeface="Montserrat"/>
                <a:sym typeface="Montserrat"/>
              </a:rPr>
              <a:t>Consulta pública</a:t>
            </a:r>
            <a:endParaRPr b="1" sz="1100">
              <a:solidFill>
                <a:srgbClr val="EEEEEE"/>
              </a:solidFill>
              <a:latin typeface="Montserrat"/>
              <a:ea typeface="Montserrat"/>
              <a:cs typeface="Montserrat"/>
              <a:sym typeface="Montserrat"/>
            </a:endParaRPr>
          </a:p>
        </p:txBody>
      </p:sp>
      <p:graphicFrame>
        <p:nvGraphicFramePr>
          <p:cNvPr id="226" name="Google Shape;226;p42"/>
          <p:cNvGraphicFramePr/>
          <p:nvPr/>
        </p:nvGraphicFramePr>
        <p:xfrm>
          <a:off x="290825" y="1150000"/>
          <a:ext cx="3000000" cy="3000000"/>
        </p:xfrm>
        <a:graphic>
          <a:graphicData uri="http://schemas.openxmlformats.org/drawingml/2006/table">
            <a:tbl>
              <a:tblPr>
                <a:noFill/>
                <a:tableStyleId>{9B80BD5F-74C8-4BE9-9200-096D9342B346}</a:tableStyleId>
              </a:tblPr>
              <a:tblGrid>
                <a:gridCol w="1837425"/>
                <a:gridCol w="2208925"/>
              </a:tblGrid>
              <a:tr h="273275">
                <a:tc>
                  <a:txBody>
                    <a:bodyPr/>
                    <a:lstStyle/>
                    <a:p>
                      <a:pPr indent="0" lvl="0" marL="0" rtl="0" algn="l">
                        <a:spcBef>
                          <a:spcPts val="0"/>
                        </a:spcBef>
                        <a:spcAft>
                          <a:spcPts val="0"/>
                        </a:spcAft>
                        <a:buNone/>
                      </a:pPr>
                      <a:r>
                        <a:rPr b="1" lang="es" sz="1000">
                          <a:solidFill>
                            <a:srgbClr val="B12041"/>
                          </a:solidFill>
                          <a:latin typeface="Montserrat"/>
                          <a:ea typeface="Montserrat"/>
                          <a:cs typeface="Montserrat"/>
                          <a:sym typeface="Montserrat"/>
                        </a:rPr>
                        <a:t>Fecha de inicio</a:t>
                      </a:r>
                      <a:endParaRPr b="1" sz="1000">
                        <a:solidFill>
                          <a:srgbClr val="B12041"/>
                        </a:solidFill>
                        <a:latin typeface="Montserrat"/>
                        <a:ea typeface="Montserrat"/>
                        <a:cs typeface="Montserrat"/>
                        <a:sym typeface="Montserrat"/>
                      </a:endParaRPr>
                    </a:p>
                  </a:txBody>
                  <a:tcPr marT="91425" marB="91425" marR="91425" marL="91425">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rPr lang="es" sz="1000">
                          <a:latin typeface="Montserrat"/>
                          <a:ea typeface="Montserrat"/>
                          <a:cs typeface="Montserrat"/>
                          <a:sym typeface="Montserrat"/>
                        </a:rPr>
                        <a:t>06 de noviembre</a:t>
                      </a:r>
                      <a:endParaRPr sz="1000">
                        <a:latin typeface="Montserrat"/>
                        <a:ea typeface="Montserrat"/>
                        <a:cs typeface="Montserrat"/>
                        <a:sym typeface="Montserrat"/>
                      </a:endParaRPr>
                    </a:p>
                  </a:txBody>
                  <a:tcPr marT="91425" marB="91425" marR="91425" marL="91425">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73275">
                <a:tc>
                  <a:txBody>
                    <a:bodyPr/>
                    <a:lstStyle/>
                    <a:p>
                      <a:pPr indent="0" lvl="0" marL="0" rtl="0" algn="l">
                        <a:spcBef>
                          <a:spcPts val="0"/>
                        </a:spcBef>
                        <a:spcAft>
                          <a:spcPts val="0"/>
                        </a:spcAft>
                        <a:buNone/>
                      </a:pPr>
                      <a:r>
                        <a:rPr b="1" lang="es" sz="1000">
                          <a:solidFill>
                            <a:srgbClr val="B12041"/>
                          </a:solidFill>
                          <a:latin typeface="Montserrat"/>
                          <a:ea typeface="Montserrat"/>
                          <a:cs typeface="Montserrat"/>
                          <a:sym typeface="Montserrat"/>
                        </a:rPr>
                        <a:t>Talleres realizados</a:t>
                      </a:r>
                      <a:endParaRPr b="1" sz="1000">
                        <a:solidFill>
                          <a:srgbClr val="B12041"/>
                        </a:solidFill>
                        <a:latin typeface="Montserrat"/>
                        <a:ea typeface="Montserrat"/>
                        <a:cs typeface="Montserrat"/>
                        <a:sym typeface="Montserrat"/>
                      </a:endParaRPr>
                    </a:p>
                  </a:txBody>
                  <a:tcPr marT="91425" marB="91425" marR="91425" marL="91425">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rPr lang="es" sz="1000">
                          <a:latin typeface="Montserrat"/>
                          <a:ea typeface="Montserrat"/>
                          <a:cs typeface="Montserrat"/>
                          <a:sym typeface="Montserrat"/>
                        </a:rPr>
                        <a:t>4</a:t>
                      </a:r>
                      <a:r>
                        <a:rPr lang="es" sz="1000">
                          <a:latin typeface="Montserrat"/>
                          <a:ea typeface="Montserrat"/>
                          <a:cs typeface="Montserrat"/>
                          <a:sym typeface="Montserrat"/>
                        </a:rPr>
                        <a:t> talleres (13 de noviembre)</a:t>
                      </a:r>
                      <a:endParaRPr sz="1000">
                        <a:latin typeface="Montserrat"/>
                        <a:ea typeface="Montserrat"/>
                        <a:cs typeface="Montserrat"/>
                        <a:sym typeface="Montserrat"/>
                      </a:endParaRPr>
                    </a:p>
                  </a:txBody>
                  <a:tcPr marT="91425" marB="91425" marR="91425" marL="91425">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73275">
                <a:tc>
                  <a:txBody>
                    <a:bodyPr/>
                    <a:lstStyle/>
                    <a:p>
                      <a:pPr indent="0" lvl="0" marL="0" rtl="0" algn="l">
                        <a:spcBef>
                          <a:spcPts val="0"/>
                        </a:spcBef>
                        <a:spcAft>
                          <a:spcPts val="0"/>
                        </a:spcAft>
                        <a:buNone/>
                      </a:pPr>
                      <a:r>
                        <a:rPr b="1" lang="es" sz="1000">
                          <a:solidFill>
                            <a:srgbClr val="B12041"/>
                          </a:solidFill>
                          <a:latin typeface="Montserrat"/>
                          <a:ea typeface="Montserrat"/>
                          <a:cs typeface="Montserrat"/>
                          <a:sym typeface="Montserrat"/>
                        </a:rPr>
                        <a:t>Asistentes</a:t>
                      </a:r>
                      <a:endParaRPr b="1" sz="1000">
                        <a:solidFill>
                          <a:srgbClr val="B12041"/>
                        </a:solidFill>
                        <a:latin typeface="Montserrat"/>
                        <a:ea typeface="Montserrat"/>
                        <a:cs typeface="Montserrat"/>
                        <a:sym typeface="Montserrat"/>
                      </a:endParaRPr>
                    </a:p>
                  </a:txBody>
                  <a:tcPr marT="91425" marB="91425" marR="91425" marL="91425">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rPr lang="es" sz="1000">
                          <a:latin typeface="Montserrat"/>
                          <a:ea typeface="Montserrat"/>
                          <a:cs typeface="Montserrat"/>
                          <a:sym typeface="Montserrat"/>
                        </a:rPr>
                        <a:t>16</a:t>
                      </a:r>
                      <a:endParaRPr sz="1000">
                        <a:latin typeface="Montserrat"/>
                        <a:ea typeface="Montserrat"/>
                        <a:cs typeface="Montserrat"/>
                        <a:sym typeface="Montserrat"/>
                      </a:endParaRPr>
                    </a:p>
                  </a:txBody>
                  <a:tcPr marT="91425" marB="91425" marR="91425" marL="91425">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73275">
                <a:tc>
                  <a:txBody>
                    <a:bodyPr/>
                    <a:lstStyle/>
                    <a:p>
                      <a:pPr indent="0" lvl="0" marL="0" rtl="0" algn="l">
                        <a:spcBef>
                          <a:spcPts val="0"/>
                        </a:spcBef>
                        <a:spcAft>
                          <a:spcPts val="0"/>
                        </a:spcAft>
                        <a:buNone/>
                      </a:pPr>
                      <a:r>
                        <a:rPr b="1" lang="es" sz="1000">
                          <a:solidFill>
                            <a:srgbClr val="B12041"/>
                          </a:solidFill>
                          <a:latin typeface="Montserrat"/>
                          <a:ea typeface="Montserrat"/>
                          <a:cs typeface="Montserrat"/>
                          <a:sym typeface="Montserrat"/>
                        </a:rPr>
                        <a:t>Observaciones recibidas</a:t>
                      </a:r>
                      <a:endParaRPr b="1" sz="1000">
                        <a:solidFill>
                          <a:srgbClr val="B12041"/>
                        </a:solidFill>
                        <a:latin typeface="Montserrat"/>
                        <a:ea typeface="Montserrat"/>
                        <a:cs typeface="Montserrat"/>
                        <a:sym typeface="Montserrat"/>
                      </a:endParaRPr>
                    </a:p>
                  </a:txBody>
                  <a:tcPr marT="91425" marB="91425" marR="91425" marL="91425">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rPr lang="es" sz="1000">
                          <a:latin typeface="Montserrat"/>
                          <a:ea typeface="Montserrat"/>
                          <a:cs typeface="Montserrat"/>
                          <a:sym typeface="Montserrat"/>
                        </a:rPr>
                        <a:t>10</a:t>
                      </a:r>
                      <a:endParaRPr sz="1000">
                        <a:latin typeface="Montserrat"/>
                        <a:ea typeface="Montserrat"/>
                        <a:cs typeface="Montserrat"/>
                        <a:sym typeface="Montserrat"/>
                      </a:endParaRPr>
                    </a:p>
                  </a:txBody>
                  <a:tcPr marT="91425" marB="91425" marR="91425" marL="91425">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bl>
          </a:graphicData>
        </a:graphic>
      </p:graphicFrame>
      <p:pic>
        <p:nvPicPr>
          <p:cNvPr id="227" name="Google Shape;227;p42"/>
          <p:cNvPicPr preferRelativeResize="0"/>
          <p:nvPr/>
        </p:nvPicPr>
        <p:blipFill rotWithShape="1">
          <a:blip r:embed="rId4">
            <a:alphaModFix/>
          </a:blip>
          <a:srcRect b="20701" l="0" r="0" t="20701"/>
          <a:stretch/>
        </p:blipFill>
        <p:spPr>
          <a:xfrm>
            <a:off x="4502975" y="1226199"/>
            <a:ext cx="2031399" cy="1587052"/>
          </a:xfrm>
          <a:prstGeom prst="rect">
            <a:avLst/>
          </a:prstGeom>
          <a:noFill/>
          <a:ln>
            <a:noFill/>
          </a:ln>
        </p:spPr>
      </p:pic>
      <p:pic>
        <p:nvPicPr>
          <p:cNvPr id="228" name="Google Shape;228;p42"/>
          <p:cNvPicPr preferRelativeResize="0"/>
          <p:nvPr/>
        </p:nvPicPr>
        <p:blipFill rotWithShape="1">
          <a:blip r:embed="rId5">
            <a:alphaModFix/>
          </a:blip>
          <a:srcRect b="39" l="0" r="0" t="39"/>
          <a:stretch/>
        </p:blipFill>
        <p:spPr>
          <a:xfrm>
            <a:off x="6582008" y="1347400"/>
            <a:ext cx="2116064" cy="1587049"/>
          </a:xfrm>
          <a:prstGeom prst="rect">
            <a:avLst/>
          </a:prstGeom>
          <a:noFill/>
          <a:ln>
            <a:noFill/>
          </a:ln>
        </p:spPr>
      </p:pic>
      <p:sp>
        <p:nvSpPr>
          <p:cNvPr id="229" name="Google Shape;229;p42"/>
          <p:cNvSpPr txBox="1"/>
          <p:nvPr/>
        </p:nvSpPr>
        <p:spPr>
          <a:xfrm>
            <a:off x="4502975" y="2737050"/>
            <a:ext cx="1760100" cy="197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i="1" lang="es" sz="700">
                <a:solidFill>
                  <a:schemeClr val="dk2"/>
                </a:solidFill>
                <a:latin typeface="Montserrat"/>
                <a:ea typeface="Montserrat"/>
                <a:cs typeface="Montserrat"/>
                <a:sym typeface="Montserrat"/>
              </a:rPr>
              <a:t>Cabecera municipal</a:t>
            </a:r>
            <a:endParaRPr i="1" sz="700">
              <a:solidFill>
                <a:schemeClr val="dk2"/>
              </a:solidFill>
              <a:latin typeface="Montserrat"/>
              <a:ea typeface="Montserrat"/>
              <a:cs typeface="Montserrat"/>
              <a:sym typeface="Montserrat"/>
            </a:endParaRPr>
          </a:p>
        </p:txBody>
      </p:sp>
      <p:sp>
        <p:nvSpPr>
          <p:cNvPr id="230" name="Google Shape;230;p42"/>
          <p:cNvSpPr txBox="1"/>
          <p:nvPr/>
        </p:nvSpPr>
        <p:spPr>
          <a:xfrm>
            <a:off x="6937975" y="1150000"/>
            <a:ext cx="1760100" cy="1974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i="1" lang="es" sz="700">
                <a:solidFill>
                  <a:schemeClr val="dk2"/>
                </a:solidFill>
                <a:latin typeface="Montserrat"/>
                <a:ea typeface="Montserrat"/>
                <a:cs typeface="Montserrat"/>
                <a:sym typeface="Montserrat"/>
              </a:rPr>
              <a:t>Villa de Contla</a:t>
            </a:r>
            <a:endParaRPr i="1" sz="700">
              <a:solidFill>
                <a:schemeClr val="dk2"/>
              </a:solidFill>
              <a:latin typeface="Montserrat"/>
              <a:ea typeface="Montserrat"/>
              <a:cs typeface="Montserrat"/>
              <a:sym typeface="Montserrat"/>
            </a:endParaRPr>
          </a:p>
        </p:txBody>
      </p:sp>
      <p:graphicFrame>
        <p:nvGraphicFramePr>
          <p:cNvPr id="231" name="Google Shape;231;p42"/>
          <p:cNvGraphicFramePr/>
          <p:nvPr/>
        </p:nvGraphicFramePr>
        <p:xfrm>
          <a:off x="305200" y="2571750"/>
          <a:ext cx="3000000" cy="3000000"/>
        </p:xfrm>
        <a:graphic>
          <a:graphicData uri="http://schemas.openxmlformats.org/drawingml/2006/table">
            <a:tbl>
              <a:tblPr>
                <a:noFill/>
                <a:tableStyleId>{9B80BD5F-74C8-4BE9-9200-096D9342B346}</a:tableStyleId>
              </a:tblPr>
              <a:tblGrid>
                <a:gridCol w="2353200"/>
                <a:gridCol w="1678775"/>
              </a:tblGrid>
              <a:tr h="228525">
                <a:tc>
                  <a:txBody>
                    <a:bodyPr/>
                    <a:lstStyle/>
                    <a:p>
                      <a:pPr indent="0" lvl="0" marL="0" marR="0" rtl="0" algn="ctr">
                        <a:lnSpc>
                          <a:spcPct val="100000"/>
                        </a:lnSpc>
                        <a:spcBef>
                          <a:spcPts val="0"/>
                        </a:spcBef>
                        <a:spcAft>
                          <a:spcPts val="0"/>
                        </a:spcAft>
                        <a:buNone/>
                      </a:pPr>
                      <a:r>
                        <a:rPr b="1" lang="es" sz="1000">
                          <a:solidFill>
                            <a:srgbClr val="B12041"/>
                          </a:solidFill>
                          <a:latin typeface="Montserrat"/>
                          <a:ea typeface="Montserrat"/>
                          <a:cs typeface="Montserrat"/>
                          <a:sym typeface="Montserrat"/>
                        </a:rPr>
                        <a:t>Localidad</a:t>
                      </a:r>
                      <a:endParaRPr b="1" sz="1000">
                        <a:solidFill>
                          <a:srgbClr val="B12041"/>
                        </a:solidFill>
                        <a:latin typeface="Montserrat"/>
                        <a:ea typeface="Montserrat"/>
                        <a:cs typeface="Montserrat"/>
                        <a:sym typeface="Montserrat"/>
                      </a:endParaRPr>
                    </a:p>
                  </a:txBody>
                  <a:tcPr marT="91425" marB="91425" marR="91425" marL="91425">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marR="0" rtl="0" algn="ctr">
                        <a:lnSpc>
                          <a:spcPct val="100000"/>
                        </a:lnSpc>
                        <a:spcBef>
                          <a:spcPts val="0"/>
                        </a:spcBef>
                        <a:spcAft>
                          <a:spcPts val="0"/>
                        </a:spcAft>
                        <a:buNone/>
                      </a:pPr>
                      <a:r>
                        <a:rPr b="1" lang="es" sz="1000">
                          <a:solidFill>
                            <a:srgbClr val="B12041"/>
                          </a:solidFill>
                          <a:latin typeface="Montserrat"/>
                          <a:ea typeface="Montserrat"/>
                          <a:cs typeface="Montserrat"/>
                          <a:sym typeface="Montserrat"/>
                        </a:rPr>
                        <a:t>Número de asistentes</a:t>
                      </a:r>
                      <a:endParaRPr b="1" sz="1000">
                        <a:solidFill>
                          <a:srgbClr val="B12041"/>
                        </a:solidFill>
                        <a:latin typeface="Montserrat"/>
                        <a:ea typeface="Montserrat"/>
                        <a:cs typeface="Montserrat"/>
                        <a:sym typeface="Montserrat"/>
                      </a:endParaRPr>
                    </a:p>
                  </a:txBody>
                  <a:tcPr marT="91425" marB="91425" marR="91425" marL="91425">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90775">
                <a:tc>
                  <a:txBody>
                    <a:bodyPr/>
                    <a:lstStyle/>
                    <a:p>
                      <a:pPr indent="0" lvl="0" marL="0" marR="0" rtl="0" algn="l">
                        <a:lnSpc>
                          <a:spcPct val="100000"/>
                        </a:lnSpc>
                        <a:spcBef>
                          <a:spcPts val="0"/>
                        </a:spcBef>
                        <a:spcAft>
                          <a:spcPts val="0"/>
                        </a:spcAft>
                        <a:buNone/>
                      </a:pPr>
                      <a:r>
                        <a:rPr lang="es" sz="1000">
                          <a:latin typeface="Montserrat"/>
                          <a:ea typeface="Montserrat"/>
                          <a:cs typeface="Montserrat"/>
                          <a:sym typeface="Montserrat"/>
                        </a:rPr>
                        <a:t>Cabecera municipal</a:t>
                      </a:r>
                      <a:endParaRPr sz="1000">
                        <a:latin typeface="Montserrat"/>
                        <a:ea typeface="Montserrat"/>
                        <a:cs typeface="Montserrat"/>
                        <a:sym typeface="Montserrat"/>
                      </a:endParaRPr>
                    </a:p>
                  </a:txBody>
                  <a:tcPr marT="91425" marB="91425" marR="91425" marL="91425">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marR="0" rtl="0" algn="ctr">
                        <a:lnSpc>
                          <a:spcPct val="100000"/>
                        </a:lnSpc>
                        <a:spcBef>
                          <a:spcPts val="0"/>
                        </a:spcBef>
                        <a:spcAft>
                          <a:spcPts val="0"/>
                        </a:spcAft>
                        <a:buNone/>
                      </a:pPr>
                      <a:r>
                        <a:rPr lang="es" sz="1000">
                          <a:latin typeface="Montserrat"/>
                          <a:ea typeface="Montserrat"/>
                          <a:cs typeface="Montserrat"/>
                          <a:sym typeface="Montserrat"/>
                        </a:rPr>
                        <a:t>10</a:t>
                      </a:r>
                      <a:endParaRPr sz="1000">
                        <a:latin typeface="Montserrat"/>
                        <a:ea typeface="Montserrat"/>
                        <a:cs typeface="Montserrat"/>
                        <a:sym typeface="Montserrat"/>
                      </a:endParaRPr>
                    </a:p>
                  </a:txBody>
                  <a:tcPr marT="91425" marB="91425" marR="91425" marL="91425">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90775">
                <a:tc>
                  <a:txBody>
                    <a:bodyPr/>
                    <a:lstStyle/>
                    <a:p>
                      <a:pPr indent="0" lvl="0" marL="0" marR="0" rtl="0" algn="l">
                        <a:lnSpc>
                          <a:spcPct val="100000"/>
                        </a:lnSpc>
                        <a:spcBef>
                          <a:spcPts val="0"/>
                        </a:spcBef>
                        <a:spcAft>
                          <a:spcPts val="0"/>
                        </a:spcAft>
                        <a:buNone/>
                      </a:pPr>
                      <a:r>
                        <a:rPr lang="es" sz="1000">
                          <a:latin typeface="Montserrat"/>
                          <a:ea typeface="Montserrat"/>
                          <a:cs typeface="Montserrat"/>
                          <a:sym typeface="Montserrat"/>
                        </a:rPr>
                        <a:t>Villa de Contla</a:t>
                      </a:r>
                      <a:endParaRPr sz="1000">
                        <a:latin typeface="Montserrat"/>
                        <a:ea typeface="Montserrat"/>
                        <a:cs typeface="Montserrat"/>
                        <a:sym typeface="Montserrat"/>
                      </a:endParaRPr>
                    </a:p>
                  </a:txBody>
                  <a:tcPr marT="91425" marB="91425" marR="91425" marL="91425">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marR="0" rtl="0" algn="ctr">
                        <a:lnSpc>
                          <a:spcPct val="100000"/>
                        </a:lnSpc>
                        <a:spcBef>
                          <a:spcPts val="0"/>
                        </a:spcBef>
                        <a:spcAft>
                          <a:spcPts val="0"/>
                        </a:spcAft>
                        <a:buNone/>
                      </a:pPr>
                      <a:r>
                        <a:rPr lang="es" sz="1000">
                          <a:latin typeface="Montserrat"/>
                          <a:ea typeface="Montserrat"/>
                          <a:cs typeface="Montserrat"/>
                          <a:sym typeface="Montserrat"/>
                        </a:rPr>
                        <a:t>4</a:t>
                      </a:r>
                      <a:endParaRPr sz="1000">
                        <a:latin typeface="Montserrat"/>
                        <a:ea typeface="Montserrat"/>
                        <a:cs typeface="Montserrat"/>
                        <a:sym typeface="Montserrat"/>
                      </a:endParaRPr>
                    </a:p>
                  </a:txBody>
                  <a:tcPr marT="91425" marB="91425" marR="91425" marL="91425">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90775">
                <a:tc>
                  <a:txBody>
                    <a:bodyPr/>
                    <a:lstStyle/>
                    <a:p>
                      <a:pPr indent="0" lvl="0" marL="0" marR="0" rtl="0" algn="l">
                        <a:lnSpc>
                          <a:spcPct val="100000"/>
                        </a:lnSpc>
                        <a:spcBef>
                          <a:spcPts val="0"/>
                        </a:spcBef>
                        <a:spcAft>
                          <a:spcPts val="0"/>
                        </a:spcAft>
                        <a:buNone/>
                      </a:pPr>
                      <a:r>
                        <a:rPr lang="es" sz="1000">
                          <a:latin typeface="Montserrat"/>
                          <a:ea typeface="Montserrat"/>
                          <a:cs typeface="Montserrat"/>
                          <a:sym typeface="Montserrat"/>
                        </a:rPr>
                        <a:t>La Garita</a:t>
                      </a:r>
                      <a:endParaRPr sz="1000">
                        <a:latin typeface="Montserrat"/>
                        <a:ea typeface="Montserrat"/>
                        <a:cs typeface="Montserrat"/>
                        <a:sym typeface="Montserrat"/>
                      </a:endParaRPr>
                    </a:p>
                  </a:txBody>
                  <a:tcPr marT="91425" marB="91425" marR="91425" marL="91425">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marR="0" rtl="0" algn="ctr">
                        <a:lnSpc>
                          <a:spcPct val="100000"/>
                        </a:lnSpc>
                        <a:spcBef>
                          <a:spcPts val="0"/>
                        </a:spcBef>
                        <a:spcAft>
                          <a:spcPts val="0"/>
                        </a:spcAft>
                        <a:buNone/>
                      </a:pPr>
                      <a:r>
                        <a:rPr lang="es" sz="1000">
                          <a:latin typeface="Montserrat"/>
                          <a:ea typeface="Montserrat"/>
                          <a:cs typeface="Montserrat"/>
                          <a:sym typeface="Montserrat"/>
                        </a:rPr>
                        <a:t>1</a:t>
                      </a:r>
                      <a:endParaRPr sz="1000">
                        <a:latin typeface="Montserrat"/>
                        <a:ea typeface="Montserrat"/>
                        <a:cs typeface="Montserrat"/>
                        <a:sym typeface="Montserrat"/>
                      </a:endParaRPr>
                    </a:p>
                  </a:txBody>
                  <a:tcPr marT="91425" marB="91425" marR="91425" marL="91425">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90775">
                <a:tc>
                  <a:txBody>
                    <a:bodyPr/>
                    <a:lstStyle/>
                    <a:p>
                      <a:pPr indent="0" lvl="0" marL="0" marR="0" rtl="0" algn="l">
                        <a:lnSpc>
                          <a:spcPct val="100000"/>
                        </a:lnSpc>
                        <a:spcBef>
                          <a:spcPts val="0"/>
                        </a:spcBef>
                        <a:spcAft>
                          <a:spcPts val="0"/>
                        </a:spcAft>
                        <a:buNone/>
                      </a:pPr>
                      <a:r>
                        <a:rPr lang="es" sz="1000">
                          <a:latin typeface="Montserrat"/>
                          <a:ea typeface="Montserrat"/>
                          <a:cs typeface="Montserrat"/>
                          <a:sym typeface="Montserrat"/>
                        </a:rPr>
                        <a:t>Vista Hermosa</a:t>
                      </a:r>
                      <a:endParaRPr sz="1000">
                        <a:latin typeface="Montserrat"/>
                        <a:ea typeface="Montserrat"/>
                        <a:cs typeface="Montserrat"/>
                        <a:sym typeface="Montserrat"/>
                      </a:endParaRPr>
                    </a:p>
                  </a:txBody>
                  <a:tcPr marT="91425" marB="91425" marR="91425" marL="91425">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marR="0" rtl="0" algn="ctr">
                        <a:lnSpc>
                          <a:spcPct val="100000"/>
                        </a:lnSpc>
                        <a:spcBef>
                          <a:spcPts val="0"/>
                        </a:spcBef>
                        <a:spcAft>
                          <a:spcPts val="0"/>
                        </a:spcAft>
                        <a:buNone/>
                      </a:pPr>
                      <a:r>
                        <a:rPr lang="es" sz="1000">
                          <a:latin typeface="Montserrat"/>
                          <a:ea typeface="Montserrat"/>
                          <a:cs typeface="Montserrat"/>
                          <a:sym typeface="Montserrat"/>
                        </a:rPr>
                        <a:t>1</a:t>
                      </a:r>
                      <a:endParaRPr sz="1000">
                        <a:latin typeface="Montserrat"/>
                        <a:ea typeface="Montserrat"/>
                        <a:cs typeface="Montserrat"/>
                        <a:sym typeface="Montserrat"/>
                      </a:endParaRPr>
                    </a:p>
                  </a:txBody>
                  <a:tcPr marT="91425" marB="91425" marR="91425" marL="91425">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bl>
          </a:graphicData>
        </a:graphic>
      </p:graphicFrame>
      <p:pic>
        <p:nvPicPr>
          <p:cNvPr id="232" name="Google Shape;232;p42"/>
          <p:cNvPicPr preferRelativeResize="0"/>
          <p:nvPr/>
        </p:nvPicPr>
        <p:blipFill rotWithShape="1">
          <a:blip r:embed="rId6">
            <a:alphaModFix/>
          </a:blip>
          <a:srcRect b="21875" l="0" r="0" t="21875"/>
          <a:stretch/>
        </p:blipFill>
        <p:spPr>
          <a:xfrm>
            <a:off x="4502975" y="3000150"/>
            <a:ext cx="2031402" cy="1523544"/>
          </a:xfrm>
          <a:prstGeom prst="rect">
            <a:avLst/>
          </a:prstGeom>
          <a:noFill/>
          <a:ln>
            <a:noFill/>
          </a:ln>
        </p:spPr>
      </p:pic>
      <p:pic>
        <p:nvPicPr>
          <p:cNvPr id="233" name="Google Shape;233;p42"/>
          <p:cNvPicPr preferRelativeResize="0"/>
          <p:nvPr/>
        </p:nvPicPr>
        <p:blipFill rotWithShape="1">
          <a:blip r:embed="rId7">
            <a:alphaModFix/>
          </a:blip>
          <a:srcRect b="21854" l="0" r="0" t="21848"/>
          <a:stretch/>
        </p:blipFill>
        <p:spPr>
          <a:xfrm>
            <a:off x="6582000" y="3192219"/>
            <a:ext cx="2116078" cy="1587056"/>
          </a:xfrm>
          <a:prstGeom prst="rect">
            <a:avLst/>
          </a:prstGeom>
          <a:noFill/>
          <a:ln>
            <a:noFill/>
          </a:ln>
        </p:spPr>
      </p:pic>
      <p:sp>
        <p:nvSpPr>
          <p:cNvPr id="234" name="Google Shape;234;p42"/>
          <p:cNvSpPr txBox="1"/>
          <p:nvPr/>
        </p:nvSpPr>
        <p:spPr>
          <a:xfrm>
            <a:off x="6937975" y="3000150"/>
            <a:ext cx="1760100" cy="1974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i="1" lang="es" sz="700">
                <a:solidFill>
                  <a:schemeClr val="dk2"/>
                </a:solidFill>
                <a:latin typeface="Montserrat"/>
                <a:ea typeface="Montserrat"/>
                <a:cs typeface="Montserrat"/>
                <a:sym typeface="Montserrat"/>
              </a:rPr>
              <a:t>Vista Hermosa</a:t>
            </a:r>
            <a:endParaRPr i="1" sz="700">
              <a:solidFill>
                <a:schemeClr val="dk2"/>
              </a:solidFill>
              <a:latin typeface="Montserrat"/>
              <a:ea typeface="Montserrat"/>
              <a:cs typeface="Montserrat"/>
              <a:sym typeface="Montserrat"/>
            </a:endParaRPr>
          </a:p>
        </p:txBody>
      </p:sp>
      <p:sp>
        <p:nvSpPr>
          <p:cNvPr id="235" name="Google Shape;235;p42"/>
          <p:cNvSpPr txBox="1"/>
          <p:nvPr/>
        </p:nvSpPr>
        <p:spPr>
          <a:xfrm>
            <a:off x="4502975" y="4436775"/>
            <a:ext cx="1760100" cy="197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i="1" lang="es" sz="700">
                <a:solidFill>
                  <a:schemeClr val="dk2"/>
                </a:solidFill>
                <a:latin typeface="Montserrat"/>
                <a:ea typeface="Montserrat"/>
                <a:cs typeface="Montserrat"/>
                <a:sym typeface="Montserrat"/>
              </a:rPr>
              <a:t>La Garita</a:t>
            </a:r>
            <a:endParaRPr i="1" sz="700">
              <a:solidFill>
                <a:schemeClr val="dk2"/>
              </a:solidFill>
              <a:latin typeface="Montserrat"/>
              <a:ea typeface="Montserrat"/>
              <a:cs typeface="Montserrat"/>
              <a:sym typeface="Montserrat"/>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9" name="Shape 239"/>
        <p:cNvGrpSpPr/>
        <p:nvPr/>
      </p:nvGrpSpPr>
      <p:grpSpPr>
        <a:xfrm>
          <a:off x="0" y="0"/>
          <a:ext cx="0" cy="0"/>
          <a:chOff x="0" y="0"/>
          <a:chExt cx="0" cy="0"/>
        </a:xfrm>
      </p:grpSpPr>
      <p:sp>
        <p:nvSpPr>
          <p:cNvPr id="240" name="Google Shape;240;p43"/>
          <p:cNvSpPr/>
          <p:nvPr/>
        </p:nvSpPr>
        <p:spPr>
          <a:xfrm>
            <a:off x="5370484" y="2318129"/>
            <a:ext cx="1736100" cy="2665800"/>
          </a:xfrm>
          <a:prstGeom prst="roundRect">
            <a:avLst>
              <a:gd fmla="val 12958" name="adj"/>
            </a:avLst>
          </a:prstGeom>
          <a:solidFill>
            <a:srgbClr val="7A887E"/>
          </a:solidFill>
          <a:ln>
            <a:noFill/>
          </a:ln>
        </p:spPr>
        <p:txBody>
          <a:bodyPr anchorCtr="0" anchor="ctr" bIns="24450" lIns="24450" spcFirstLastPara="1" rIns="24450" wrap="square" tIns="24450">
            <a:noAutofit/>
          </a:bodyPr>
          <a:lstStyle/>
          <a:p>
            <a:pPr indent="0" lvl="0" marL="0" marR="0" rtl="0" algn="l">
              <a:lnSpc>
                <a:spcPct val="100000"/>
              </a:lnSpc>
              <a:spcBef>
                <a:spcPts val="0"/>
              </a:spcBef>
              <a:spcAft>
                <a:spcPts val="0"/>
              </a:spcAft>
              <a:buClr>
                <a:srgbClr val="000000"/>
              </a:buClr>
              <a:buSzPts val="400"/>
              <a:buFont typeface="Arial"/>
              <a:buNone/>
            </a:pPr>
            <a:r>
              <a:t/>
            </a:r>
            <a:endParaRPr b="0" i="0" sz="400" u="none" cap="none" strike="noStrike">
              <a:solidFill>
                <a:srgbClr val="000000"/>
              </a:solidFill>
              <a:latin typeface="Arial"/>
              <a:ea typeface="Arial"/>
              <a:cs typeface="Arial"/>
              <a:sym typeface="Arial"/>
            </a:endParaRPr>
          </a:p>
        </p:txBody>
      </p:sp>
      <p:sp>
        <p:nvSpPr>
          <p:cNvPr id="241" name="Google Shape;241;p43"/>
          <p:cNvSpPr/>
          <p:nvPr/>
        </p:nvSpPr>
        <p:spPr>
          <a:xfrm>
            <a:off x="3514482" y="533870"/>
            <a:ext cx="1736100" cy="4449900"/>
          </a:xfrm>
          <a:prstGeom prst="roundRect">
            <a:avLst>
              <a:gd fmla="val 12958" name="adj"/>
            </a:avLst>
          </a:prstGeom>
          <a:solidFill>
            <a:srgbClr val="5C7A49">
              <a:alpha val="55290"/>
            </a:srgbClr>
          </a:solidFill>
          <a:ln>
            <a:noFill/>
          </a:ln>
        </p:spPr>
        <p:txBody>
          <a:bodyPr anchorCtr="0" anchor="ctr" bIns="24450" lIns="24450" spcFirstLastPara="1" rIns="24450" wrap="square" tIns="24450">
            <a:noAutofit/>
          </a:bodyPr>
          <a:lstStyle/>
          <a:p>
            <a:pPr indent="0" lvl="0" marL="0" marR="0" rtl="0" algn="l">
              <a:lnSpc>
                <a:spcPct val="100000"/>
              </a:lnSpc>
              <a:spcBef>
                <a:spcPts val="0"/>
              </a:spcBef>
              <a:spcAft>
                <a:spcPts val="0"/>
              </a:spcAft>
              <a:buClr>
                <a:srgbClr val="000000"/>
              </a:buClr>
              <a:buSzPts val="400"/>
              <a:buFont typeface="Arial"/>
              <a:buNone/>
            </a:pPr>
            <a:r>
              <a:t/>
            </a:r>
            <a:endParaRPr b="0" i="0" sz="400" u="none" cap="none" strike="noStrike">
              <a:solidFill>
                <a:srgbClr val="000000"/>
              </a:solidFill>
              <a:latin typeface="Arial"/>
              <a:ea typeface="Arial"/>
              <a:cs typeface="Arial"/>
              <a:sym typeface="Arial"/>
            </a:endParaRPr>
          </a:p>
        </p:txBody>
      </p:sp>
      <p:sp>
        <p:nvSpPr>
          <p:cNvPr id="242" name="Google Shape;242;p43"/>
          <p:cNvSpPr/>
          <p:nvPr/>
        </p:nvSpPr>
        <p:spPr>
          <a:xfrm>
            <a:off x="7226476" y="497592"/>
            <a:ext cx="1736100" cy="2705100"/>
          </a:xfrm>
          <a:prstGeom prst="roundRect">
            <a:avLst>
              <a:gd fmla="val 12958" name="adj"/>
            </a:avLst>
          </a:prstGeom>
          <a:solidFill>
            <a:srgbClr val="7D959B"/>
          </a:solidFill>
          <a:ln>
            <a:noFill/>
          </a:ln>
        </p:spPr>
        <p:txBody>
          <a:bodyPr anchorCtr="0" anchor="ctr" bIns="24450" lIns="24450" spcFirstLastPara="1" rIns="24450" wrap="square" tIns="24450">
            <a:noAutofit/>
          </a:bodyPr>
          <a:lstStyle/>
          <a:p>
            <a:pPr indent="0" lvl="0" marL="0" marR="0" rtl="0" algn="l">
              <a:lnSpc>
                <a:spcPct val="100000"/>
              </a:lnSpc>
              <a:spcBef>
                <a:spcPts val="0"/>
              </a:spcBef>
              <a:spcAft>
                <a:spcPts val="0"/>
              </a:spcAft>
              <a:buClr>
                <a:srgbClr val="000000"/>
              </a:buClr>
              <a:buSzPts val="400"/>
              <a:buFont typeface="Arial"/>
              <a:buNone/>
            </a:pPr>
            <a:r>
              <a:t/>
            </a:r>
            <a:endParaRPr b="0" i="0" sz="400" u="none" cap="none" strike="noStrike">
              <a:solidFill>
                <a:srgbClr val="000000"/>
              </a:solidFill>
              <a:latin typeface="Arial"/>
              <a:ea typeface="Arial"/>
              <a:cs typeface="Arial"/>
              <a:sym typeface="Arial"/>
            </a:endParaRPr>
          </a:p>
        </p:txBody>
      </p:sp>
      <p:pic>
        <p:nvPicPr>
          <p:cNvPr id="243" name="Google Shape;243;p43"/>
          <p:cNvPicPr preferRelativeResize="0"/>
          <p:nvPr/>
        </p:nvPicPr>
        <p:blipFill rotWithShape="1">
          <a:blip r:embed="rId3">
            <a:alphaModFix/>
          </a:blip>
          <a:srcRect b="0" l="0" r="0" t="0"/>
          <a:stretch/>
        </p:blipFill>
        <p:spPr>
          <a:xfrm>
            <a:off x="7093974" y="121053"/>
            <a:ext cx="1604111" cy="197379"/>
          </a:xfrm>
          <a:prstGeom prst="rect">
            <a:avLst/>
          </a:prstGeom>
          <a:noFill/>
          <a:ln>
            <a:noFill/>
          </a:ln>
        </p:spPr>
      </p:pic>
      <p:sp>
        <p:nvSpPr>
          <p:cNvPr id="244" name="Google Shape;244;p43"/>
          <p:cNvSpPr/>
          <p:nvPr/>
        </p:nvSpPr>
        <p:spPr>
          <a:xfrm>
            <a:off x="0" y="0"/>
            <a:ext cx="159900" cy="561000"/>
          </a:xfrm>
          <a:prstGeom prst="rect">
            <a:avLst/>
          </a:prstGeom>
          <a:solidFill>
            <a:srgbClr val="888888"/>
          </a:solidFill>
          <a:ln>
            <a:noFill/>
          </a:ln>
        </p:spPr>
        <p:txBody>
          <a:bodyPr anchorCtr="0" anchor="ctr" bIns="0" lIns="0" spcFirstLastPara="1" rIns="0" wrap="square" tIns="0">
            <a:noAutofit/>
          </a:bodyPr>
          <a:lstStyle/>
          <a:p>
            <a:pPr indent="0" lvl="0" marL="101600" marR="76200" rtl="0" algn="ctr">
              <a:lnSpc>
                <a:spcPct val="100000"/>
              </a:lnSpc>
              <a:spcBef>
                <a:spcPts val="0"/>
              </a:spcBef>
              <a:spcAft>
                <a:spcPts val="0"/>
              </a:spcAft>
              <a:buClr>
                <a:srgbClr val="000000"/>
              </a:buClr>
              <a:buSzPts val="600"/>
              <a:buFont typeface="Arial"/>
              <a:buNone/>
            </a:pPr>
            <a:r>
              <a:t/>
            </a:r>
            <a:endParaRPr b="0" i="0" sz="500" u="none" cap="none" strike="noStrike">
              <a:solidFill>
                <a:srgbClr val="FFFFFF"/>
              </a:solidFill>
              <a:latin typeface="Montserrat"/>
              <a:ea typeface="Montserrat"/>
              <a:cs typeface="Montserrat"/>
              <a:sym typeface="Montserrat"/>
            </a:endParaRPr>
          </a:p>
        </p:txBody>
      </p:sp>
      <p:sp>
        <p:nvSpPr>
          <p:cNvPr id="245" name="Google Shape;245;p43"/>
          <p:cNvSpPr txBox="1"/>
          <p:nvPr/>
        </p:nvSpPr>
        <p:spPr>
          <a:xfrm>
            <a:off x="290819" y="121049"/>
            <a:ext cx="6833400" cy="2925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chemeClr val="dk1"/>
              </a:buClr>
              <a:buSzPts val="1200"/>
              <a:buFont typeface="Arial"/>
              <a:buNone/>
            </a:pPr>
            <a:r>
              <a:rPr b="0" i="0" lang="es" sz="1100" u="none" cap="none" strike="noStrike">
                <a:solidFill>
                  <a:srgbClr val="691C32"/>
                </a:solidFill>
                <a:latin typeface="Montserrat SemiBold"/>
                <a:ea typeface="Montserrat SemiBold"/>
                <a:cs typeface="Montserrat SemiBold"/>
                <a:sym typeface="Montserrat SemiBold"/>
              </a:rPr>
              <a:t>PROGRAMA DE DESARROLLO URBANO MUNICIPAL DE </a:t>
            </a:r>
            <a:r>
              <a:rPr lang="es" sz="1100">
                <a:solidFill>
                  <a:srgbClr val="691C32"/>
                </a:solidFill>
                <a:latin typeface="Montserrat SemiBold"/>
                <a:ea typeface="Montserrat SemiBold"/>
                <a:cs typeface="Montserrat SemiBold"/>
                <a:sym typeface="Montserrat SemiBold"/>
              </a:rPr>
              <a:t>TAMAZULA DE GORDIANO</a:t>
            </a:r>
            <a:endParaRPr b="0" i="0" sz="1100" u="none" cap="none" strike="noStrike">
              <a:solidFill>
                <a:srgbClr val="691C32"/>
              </a:solidFill>
              <a:latin typeface="Montserrat SemiBold"/>
              <a:ea typeface="Montserrat SemiBold"/>
              <a:cs typeface="Montserrat SemiBold"/>
              <a:sym typeface="Montserrat SemiBold"/>
            </a:endParaRPr>
          </a:p>
          <a:p>
            <a:pPr indent="0" lvl="0" marL="0" marR="76200" rtl="0" algn="l">
              <a:lnSpc>
                <a:spcPct val="100000"/>
              </a:lnSpc>
              <a:spcBef>
                <a:spcPts val="0"/>
              </a:spcBef>
              <a:spcAft>
                <a:spcPts val="0"/>
              </a:spcAft>
              <a:buClr>
                <a:srgbClr val="000000"/>
              </a:buClr>
              <a:buSzPts val="800"/>
              <a:buFont typeface="Arial"/>
              <a:buNone/>
            </a:pPr>
            <a:r>
              <a:rPr b="0" i="0" lang="es" sz="800" u="none" cap="none" strike="noStrike">
                <a:solidFill>
                  <a:srgbClr val="691C32"/>
                </a:solidFill>
                <a:latin typeface="Montserrat"/>
                <a:ea typeface="Montserrat"/>
                <a:cs typeface="Montserrat"/>
                <a:sym typeface="Montserrat"/>
              </a:rPr>
              <a:t>DIAGNÓSTICO (PRINCIPALES PROBLEMÁTICAS)</a:t>
            </a:r>
            <a:endParaRPr b="0" i="0" sz="800" u="none" cap="none" strike="noStrike">
              <a:solidFill>
                <a:srgbClr val="691C32"/>
              </a:solidFill>
              <a:latin typeface="Montserrat"/>
              <a:ea typeface="Montserrat"/>
              <a:cs typeface="Montserrat"/>
              <a:sym typeface="Montserrat"/>
            </a:endParaRPr>
          </a:p>
        </p:txBody>
      </p:sp>
      <p:sp>
        <p:nvSpPr>
          <p:cNvPr id="246" name="Google Shape;246;p43"/>
          <p:cNvSpPr txBox="1"/>
          <p:nvPr/>
        </p:nvSpPr>
        <p:spPr>
          <a:xfrm>
            <a:off x="3698886" y="614410"/>
            <a:ext cx="1367100" cy="424800"/>
          </a:xfrm>
          <a:prstGeom prst="rect">
            <a:avLst/>
          </a:prstGeom>
          <a:noFill/>
          <a:ln>
            <a:noFill/>
          </a:ln>
        </p:spPr>
        <p:txBody>
          <a:bodyPr anchorCtr="0" anchor="t" bIns="12225" lIns="24450" spcFirstLastPara="1" rIns="24450" wrap="square" tIns="12225">
            <a:spAutoFit/>
          </a:bodyPr>
          <a:lstStyle/>
          <a:p>
            <a:pPr indent="0" lvl="0" marL="0" marR="0" rtl="0" algn="ctr">
              <a:lnSpc>
                <a:spcPct val="100000"/>
              </a:lnSpc>
              <a:spcBef>
                <a:spcPts val="0"/>
              </a:spcBef>
              <a:spcAft>
                <a:spcPts val="0"/>
              </a:spcAft>
              <a:buClr>
                <a:srgbClr val="000000"/>
              </a:buClr>
              <a:buSzPts val="1300"/>
              <a:buFont typeface="Arial"/>
              <a:buNone/>
            </a:pPr>
            <a:r>
              <a:rPr b="1" lang="es" sz="1300">
                <a:solidFill>
                  <a:srgbClr val="FFFFFF"/>
                </a:solidFill>
                <a:latin typeface="Montserrat"/>
                <a:ea typeface="Montserrat"/>
                <a:cs typeface="Montserrat"/>
                <a:sym typeface="Montserrat"/>
              </a:rPr>
              <a:t>Degradación ambiental</a:t>
            </a:r>
            <a:endParaRPr b="0" i="0" sz="1300" u="none" cap="none" strike="noStrike">
              <a:solidFill>
                <a:srgbClr val="FFFFFF"/>
              </a:solidFill>
              <a:latin typeface="Montserrat"/>
              <a:ea typeface="Montserrat"/>
              <a:cs typeface="Montserrat"/>
              <a:sym typeface="Montserrat"/>
            </a:endParaRPr>
          </a:p>
        </p:txBody>
      </p:sp>
      <p:sp>
        <p:nvSpPr>
          <p:cNvPr id="247" name="Google Shape;247;p43"/>
          <p:cNvSpPr txBox="1"/>
          <p:nvPr/>
        </p:nvSpPr>
        <p:spPr>
          <a:xfrm>
            <a:off x="7323478" y="614410"/>
            <a:ext cx="1536000" cy="424800"/>
          </a:xfrm>
          <a:prstGeom prst="rect">
            <a:avLst/>
          </a:prstGeom>
          <a:noFill/>
          <a:ln>
            <a:noFill/>
          </a:ln>
        </p:spPr>
        <p:txBody>
          <a:bodyPr anchorCtr="0" anchor="t" bIns="12225" lIns="24450" spcFirstLastPara="1" rIns="24450" wrap="square" tIns="12225">
            <a:spAutoFit/>
          </a:bodyPr>
          <a:lstStyle/>
          <a:p>
            <a:pPr indent="0" lvl="0" marL="0" marR="0" rtl="0" algn="ctr">
              <a:lnSpc>
                <a:spcPct val="100000"/>
              </a:lnSpc>
              <a:spcBef>
                <a:spcPts val="0"/>
              </a:spcBef>
              <a:spcAft>
                <a:spcPts val="0"/>
              </a:spcAft>
              <a:buClr>
                <a:srgbClr val="000000"/>
              </a:buClr>
              <a:buSzPts val="1300"/>
              <a:buFont typeface="Arial"/>
              <a:buNone/>
            </a:pPr>
            <a:r>
              <a:rPr b="1" i="0" lang="es" sz="1300" u="none" cap="none" strike="noStrike">
                <a:solidFill>
                  <a:srgbClr val="FFFFFF"/>
                </a:solidFill>
                <a:latin typeface="Montserrat"/>
                <a:ea typeface="Montserrat"/>
                <a:cs typeface="Montserrat"/>
                <a:sym typeface="Montserrat"/>
              </a:rPr>
              <a:t>Infraestructura y equipamiento</a:t>
            </a:r>
            <a:endParaRPr b="0" i="0" sz="1300" u="none" cap="none" strike="noStrike">
              <a:solidFill>
                <a:srgbClr val="FFFFFF"/>
              </a:solidFill>
              <a:latin typeface="Montserrat"/>
              <a:ea typeface="Montserrat"/>
              <a:cs typeface="Montserrat"/>
              <a:sym typeface="Montserrat"/>
            </a:endParaRPr>
          </a:p>
        </p:txBody>
      </p:sp>
      <p:sp>
        <p:nvSpPr>
          <p:cNvPr id="248" name="Google Shape;248;p43"/>
          <p:cNvSpPr txBox="1"/>
          <p:nvPr/>
        </p:nvSpPr>
        <p:spPr>
          <a:xfrm>
            <a:off x="3650647" y="3855217"/>
            <a:ext cx="1385700" cy="666600"/>
          </a:xfrm>
          <a:prstGeom prst="rect">
            <a:avLst/>
          </a:prstGeom>
          <a:noFill/>
          <a:ln>
            <a:noFill/>
          </a:ln>
        </p:spPr>
        <p:txBody>
          <a:bodyPr anchorCtr="0" anchor="t" bIns="12225" lIns="24450" spcFirstLastPara="1" rIns="24450" wrap="square" tIns="12225">
            <a:spAutoFit/>
          </a:bodyPr>
          <a:lstStyle/>
          <a:p>
            <a:pPr indent="0" lvl="0" marL="0" rtl="0" algn="l">
              <a:lnSpc>
                <a:spcPct val="115000"/>
              </a:lnSpc>
              <a:spcBef>
                <a:spcPts val="300"/>
              </a:spcBef>
              <a:spcAft>
                <a:spcPts val="0"/>
              </a:spcAft>
              <a:buNone/>
            </a:pPr>
            <a:r>
              <a:rPr lang="es" sz="700">
                <a:solidFill>
                  <a:srgbClr val="FFFFFF"/>
                </a:solidFill>
                <a:latin typeface="Montserrat"/>
                <a:ea typeface="Montserrat"/>
                <a:cs typeface="Montserrat"/>
                <a:sym typeface="Montserrat"/>
              </a:rPr>
              <a:t>                        </a:t>
            </a:r>
            <a:endParaRPr sz="700">
              <a:solidFill>
                <a:srgbClr val="FFFFFF"/>
              </a:solidFill>
              <a:latin typeface="Montserrat"/>
              <a:ea typeface="Montserrat"/>
              <a:cs typeface="Montserrat"/>
              <a:sym typeface="Montserrat"/>
            </a:endParaRPr>
          </a:p>
          <a:p>
            <a:pPr indent="0" lvl="0" marL="0" rtl="0" algn="ctr">
              <a:lnSpc>
                <a:spcPct val="115000"/>
              </a:lnSpc>
              <a:spcBef>
                <a:spcPts val="300"/>
              </a:spcBef>
              <a:spcAft>
                <a:spcPts val="0"/>
              </a:spcAft>
              <a:buNone/>
            </a:pPr>
            <a:r>
              <a:rPr lang="es" sz="700">
                <a:solidFill>
                  <a:srgbClr val="FFFFFF"/>
                </a:solidFill>
                <a:latin typeface="Montserrat"/>
                <a:ea typeface="Montserrat"/>
                <a:cs typeface="Montserrat"/>
                <a:sym typeface="Montserrat"/>
              </a:rPr>
              <a:t>La </a:t>
            </a:r>
            <a:r>
              <a:rPr b="1" lang="es" sz="700">
                <a:solidFill>
                  <a:srgbClr val="FFFFFF"/>
                </a:solidFill>
                <a:latin typeface="Montserrat"/>
                <a:ea typeface="Montserrat"/>
                <a:cs typeface="Montserrat"/>
                <a:sym typeface="Montserrat"/>
              </a:rPr>
              <a:t>cabecera municipal </a:t>
            </a:r>
            <a:r>
              <a:rPr lang="es" sz="700">
                <a:solidFill>
                  <a:srgbClr val="FFFFFF"/>
                </a:solidFill>
                <a:latin typeface="Montserrat"/>
                <a:ea typeface="Montserrat"/>
                <a:cs typeface="Montserrat"/>
                <a:sym typeface="Montserrat"/>
              </a:rPr>
              <a:t>es</a:t>
            </a:r>
            <a:r>
              <a:rPr b="1" lang="es" sz="700">
                <a:solidFill>
                  <a:srgbClr val="FFFFFF"/>
                </a:solidFill>
                <a:latin typeface="Montserrat"/>
                <a:ea typeface="Montserrat"/>
                <a:cs typeface="Montserrat"/>
                <a:sym typeface="Montserrat"/>
              </a:rPr>
              <a:t> afectada</a:t>
            </a:r>
            <a:r>
              <a:rPr lang="es" sz="700">
                <a:solidFill>
                  <a:srgbClr val="FFFFFF"/>
                </a:solidFill>
                <a:latin typeface="Montserrat"/>
                <a:ea typeface="Montserrat"/>
                <a:cs typeface="Montserrat"/>
                <a:sym typeface="Montserrat"/>
              </a:rPr>
              <a:t> por contaminación de aire asociada </a:t>
            </a:r>
            <a:r>
              <a:rPr lang="es" sz="700">
                <a:solidFill>
                  <a:schemeClr val="lt1"/>
                </a:solidFill>
                <a:latin typeface="Montserrat"/>
                <a:ea typeface="Montserrat"/>
                <a:cs typeface="Montserrat"/>
                <a:sym typeface="Montserrat"/>
              </a:rPr>
              <a:t>a la  </a:t>
            </a:r>
            <a:r>
              <a:rPr b="1" lang="es" sz="700">
                <a:solidFill>
                  <a:schemeClr val="lt1"/>
                </a:solidFill>
                <a:latin typeface="Montserrat"/>
                <a:ea typeface="Montserrat"/>
                <a:cs typeface="Montserrat"/>
                <a:sym typeface="Montserrat"/>
              </a:rPr>
              <a:t>zafra</a:t>
            </a:r>
            <a:r>
              <a:rPr lang="es" sz="700">
                <a:solidFill>
                  <a:schemeClr val="lt1"/>
                </a:solidFill>
                <a:latin typeface="Montserrat"/>
                <a:ea typeface="Montserrat"/>
                <a:cs typeface="Montserrat"/>
                <a:sym typeface="Montserrat"/>
              </a:rPr>
              <a:t> y el </a:t>
            </a:r>
            <a:r>
              <a:rPr b="1" lang="es" sz="700">
                <a:solidFill>
                  <a:schemeClr val="lt1"/>
                </a:solidFill>
                <a:latin typeface="Montserrat"/>
                <a:ea typeface="Montserrat"/>
                <a:cs typeface="Montserrat"/>
                <a:sym typeface="Montserrat"/>
              </a:rPr>
              <a:t>ingenio azucarero</a:t>
            </a:r>
            <a:endParaRPr b="1" i="0" sz="700" u="none" cap="none" strike="noStrike">
              <a:solidFill>
                <a:srgbClr val="FFFFFF"/>
              </a:solidFill>
            </a:endParaRPr>
          </a:p>
        </p:txBody>
      </p:sp>
      <p:grpSp>
        <p:nvGrpSpPr>
          <p:cNvPr id="249" name="Google Shape;249;p43"/>
          <p:cNvGrpSpPr/>
          <p:nvPr/>
        </p:nvGrpSpPr>
        <p:grpSpPr>
          <a:xfrm>
            <a:off x="159648" y="3001203"/>
            <a:ext cx="3223260" cy="842945"/>
            <a:chOff x="565725" y="12723900"/>
            <a:chExt cx="11421900" cy="3540300"/>
          </a:xfrm>
        </p:grpSpPr>
        <p:sp>
          <p:nvSpPr>
            <p:cNvPr id="250" name="Google Shape;250;p43"/>
            <p:cNvSpPr/>
            <p:nvPr/>
          </p:nvSpPr>
          <p:spPr>
            <a:xfrm>
              <a:off x="565725" y="12723900"/>
              <a:ext cx="11421900" cy="3540300"/>
            </a:xfrm>
            <a:prstGeom prst="roundRect">
              <a:avLst>
                <a:gd fmla="val 16667" name="adj"/>
              </a:avLst>
            </a:prstGeom>
            <a:noFill/>
            <a:ln cap="flat" cmpd="sng" w="19050">
              <a:solidFill>
                <a:srgbClr val="7D959B"/>
              </a:solidFill>
              <a:prstDash val="solid"/>
              <a:round/>
              <a:headEnd len="sm" w="sm" type="none"/>
              <a:tailEnd len="sm" w="sm" type="none"/>
            </a:ln>
          </p:spPr>
          <p:txBody>
            <a:bodyPr anchorCtr="0" anchor="ctr" bIns="24450" lIns="24450" spcFirstLastPara="1" rIns="24450" wrap="square" tIns="24450">
              <a:noAutofit/>
            </a:bodyPr>
            <a:lstStyle/>
            <a:p>
              <a:pPr indent="0" lvl="0" marL="0" marR="0" rtl="0" algn="l">
                <a:lnSpc>
                  <a:spcPct val="100000"/>
                </a:lnSpc>
                <a:spcBef>
                  <a:spcPts val="0"/>
                </a:spcBef>
                <a:spcAft>
                  <a:spcPts val="0"/>
                </a:spcAft>
                <a:buClr>
                  <a:srgbClr val="000000"/>
                </a:buClr>
                <a:buSzPts val="400"/>
                <a:buFont typeface="Arial"/>
                <a:buNone/>
              </a:pPr>
              <a:r>
                <a:t/>
              </a:r>
              <a:endParaRPr b="0" i="0" sz="400" u="none" cap="none" strike="noStrike">
                <a:solidFill>
                  <a:srgbClr val="000000"/>
                </a:solidFill>
                <a:latin typeface="Arial"/>
                <a:ea typeface="Arial"/>
                <a:cs typeface="Arial"/>
                <a:sym typeface="Arial"/>
              </a:endParaRPr>
            </a:p>
          </p:txBody>
        </p:sp>
        <p:sp>
          <p:nvSpPr>
            <p:cNvPr id="251" name="Google Shape;251;p43"/>
            <p:cNvSpPr txBox="1"/>
            <p:nvPr/>
          </p:nvSpPr>
          <p:spPr>
            <a:xfrm>
              <a:off x="866775" y="13801350"/>
              <a:ext cx="3564900" cy="1461300"/>
            </a:xfrm>
            <a:prstGeom prst="rect">
              <a:avLst/>
            </a:prstGeom>
            <a:noFill/>
            <a:ln>
              <a:noFill/>
            </a:ln>
          </p:spPr>
          <p:txBody>
            <a:bodyPr anchorCtr="0" anchor="t" bIns="12225" lIns="24450" spcFirstLastPara="1" rIns="24450" wrap="square" tIns="12225">
              <a:spAutoFit/>
            </a:bodyPr>
            <a:lstStyle/>
            <a:p>
              <a:pPr indent="0" lvl="0" marL="0" marR="0" rtl="0" algn="ctr">
                <a:lnSpc>
                  <a:spcPct val="100000"/>
                </a:lnSpc>
                <a:spcBef>
                  <a:spcPts val="0"/>
                </a:spcBef>
                <a:spcAft>
                  <a:spcPts val="0"/>
                </a:spcAft>
                <a:buClr>
                  <a:srgbClr val="000000"/>
                </a:buClr>
                <a:buSzPts val="700"/>
                <a:buFont typeface="Arial"/>
                <a:buNone/>
              </a:pPr>
              <a:r>
                <a:rPr b="0" i="0" lang="es" sz="700" u="none" cap="none" strike="noStrike">
                  <a:solidFill>
                    <a:srgbClr val="434343"/>
                  </a:solidFill>
                  <a:latin typeface="Montserrat"/>
                  <a:ea typeface="Montserrat"/>
                  <a:cs typeface="Montserrat"/>
                  <a:sym typeface="Montserrat"/>
                </a:rPr>
                <a:t>En los últimos </a:t>
              </a:r>
              <a:r>
                <a:rPr b="1" i="0" lang="es" sz="700" u="none" cap="none" strike="noStrike">
                  <a:solidFill>
                    <a:srgbClr val="434343"/>
                  </a:solidFill>
                  <a:latin typeface="Montserrat"/>
                  <a:ea typeface="Montserrat"/>
                  <a:cs typeface="Montserrat"/>
                  <a:sym typeface="Montserrat"/>
                </a:rPr>
                <a:t>20 años </a:t>
              </a:r>
              <a:r>
                <a:rPr b="0" i="0" lang="es" sz="700" u="none" cap="none" strike="noStrike">
                  <a:solidFill>
                    <a:srgbClr val="434343"/>
                  </a:solidFill>
                  <a:latin typeface="Montserrat"/>
                  <a:ea typeface="Montserrat"/>
                  <a:cs typeface="Montserrat"/>
                  <a:sym typeface="Montserrat"/>
                </a:rPr>
                <a:t>la </a:t>
              </a:r>
              <a:r>
                <a:rPr b="1" i="0" lang="es" sz="700" u="none" cap="none" strike="noStrike">
                  <a:solidFill>
                    <a:srgbClr val="434343"/>
                  </a:solidFill>
                  <a:latin typeface="Montserrat"/>
                  <a:ea typeface="Montserrat"/>
                  <a:cs typeface="Montserrat"/>
                  <a:sym typeface="Montserrat"/>
                </a:rPr>
                <a:t>mancha</a:t>
              </a:r>
              <a:r>
                <a:rPr b="0" i="0" lang="es" sz="700" u="none" cap="none" strike="noStrike">
                  <a:solidFill>
                    <a:srgbClr val="434343"/>
                  </a:solidFill>
                  <a:latin typeface="Montserrat"/>
                  <a:ea typeface="Montserrat"/>
                  <a:cs typeface="Montserrat"/>
                  <a:sym typeface="Montserrat"/>
                </a:rPr>
                <a:t> </a:t>
              </a:r>
              <a:r>
                <a:rPr b="1" i="0" lang="es" sz="700" u="none" cap="none" strike="noStrike">
                  <a:solidFill>
                    <a:srgbClr val="434343"/>
                  </a:solidFill>
                  <a:latin typeface="Montserrat"/>
                  <a:ea typeface="Montserrat"/>
                  <a:cs typeface="Montserrat"/>
                  <a:sym typeface="Montserrat"/>
                </a:rPr>
                <a:t>urbana</a:t>
              </a:r>
              <a:r>
                <a:rPr b="0" i="0" lang="es" sz="700" u="none" cap="none" strike="noStrike">
                  <a:solidFill>
                    <a:srgbClr val="434343"/>
                  </a:solidFill>
                  <a:latin typeface="Montserrat"/>
                  <a:ea typeface="Montserrat"/>
                  <a:cs typeface="Montserrat"/>
                  <a:sym typeface="Montserrat"/>
                </a:rPr>
                <a:t> ha </a:t>
              </a:r>
              <a:r>
                <a:rPr b="1" i="0" lang="es" sz="700" u="none" cap="none" strike="noStrike">
                  <a:solidFill>
                    <a:srgbClr val="434343"/>
                  </a:solidFill>
                  <a:latin typeface="Montserrat"/>
                  <a:ea typeface="Montserrat"/>
                  <a:cs typeface="Montserrat"/>
                  <a:sym typeface="Montserrat"/>
                </a:rPr>
                <a:t>crecido</a:t>
              </a:r>
              <a:endParaRPr b="1" i="0" sz="700" u="none" cap="none" strike="noStrike">
                <a:solidFill>
                  <a:srgbClr val="434343"/>
                </a:solidFill>
                <a:latin typeface="Montserrat"/>
                <a:ea typeface="Montserrat"/>
                <a:cs typeface="Montserrat"/>
                <a:sym typeface="Montserrat"/>
              </a:endParaRPr>
            </a:p>
          </p:txBody>
        </p:sp>
        <p:sp>
          <p:nvSpPr>
            <p:cNvPr id="252" name="Google Shape;252;p43"/>
            <p:cNvSpPr txBox="1"/>
            <p:nvPr/>
          </p:nvSpPr>
          <p:spPr>
            <a:xfrm>
              <a:off x="5152075" y="14751127"/>
              <a:ext cx="3107700" cy="1332000"/>
            </a:xfrm>
            <a:prstGeom prst="rect">
              <a:avLst/>
            </a:prstGeom>
            <a:noFill/>
            <a:ln>
              <a:noFill/>
            </a:ln>
          </p:spPr>
          <p:txBody>
            <a:bodyPr anchorCtr="0" anchor="t" bIns="12225" lIns="24450" spcFirstLastPara="1" rIns="24450" wrap="square" tIns="12225">
              <a:spAutoFit/>
            </a:bodyPr>
            <a:lstStyle/>
            <a:p>
              <a:pPr indent="0" lvl="0" marL="0" marR="0" rtl="0" algn="ctr">
                <a:lnSpc>
                  <a:spcPct val="100000"/>
                </a:lnSpc>
                <a:spcBef>
                  <a:spcPts val="0"/>
                </a:spcBef>
                <a:spcAft>
                  <a:spcPts val="0"/>
                </a:spcAft>
                <a:buClr>
                  <a:srgbClr val="000000"/>
                </a:buClr>
                <a:buSzPts val="1200"/>
                <a:buFont typeface="Arial"/>
                <a:buNone/>
              </a:pPr>
              <a:r>
                <a:rPr b="1" lang="es" sz="1200">
                  <a:solidFill>
                    <a:srgbClr val="434343"/>
                  </a:solidFill>
                  <a:latin typeface="Montserrat"/>
                  <a:ea typeface="Montserrat"/>
                  <a:cs typeface="Montserrat"/>
                  <a:sym typeface="Montserrat"/>
                </a:rPr>
                <a:t>1.1</a:t>
              </a:r>
              <a:r>
                <a:rPr b="1" i="0" lang="es" sz="1200" u="none" cap="none" strike="noStrike">
                  <a:solidFill>
                    <a:srgbClr val="434343"/>
                  </a:solidFill>
                  <a:latin typeface="Montserrat"/>
                  <a:ea typeface="Montserrat"/>
                  <a:cs typeface="Montserrat"/>
                  <a:sym typeface="Montserrat"/>
                </a:rPr>
                <a:t> veces</a:t>
              </a:r>
              <a:r>
                <a:rPr b="0" i="0" lang="es" sz="700" u="none" cap="none" strike="noStrike">
                  <a:solidFill>
                    <a:srgbClr val="434343"/>
                  </a:solidFill>
                  <a:latin typeface="Montserrat"/>
                  <a:ea typeface="Montserrat"/>
                  <a:cs typeface="Montserrat"/>
                  <a:sym typeface="Montserrat"/>
                </a:rPr>
                <a:t>,</a:t>
              </a:r>
              <a:endParaRPr b="0" i="0" sz="400" u="none" cap="none" strike="noStrike">
                <a:solidFill>
                  <a:srgbClr val="434343"/>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700"/>
                <a:buFont typeface="Arial"/>
                <a:buNone/>
              </a:pPr>
              <a:r>
                <a:rPr b="0" i="0" lang="es" sz="700" u="none" cap="none" strike="noStrike">
                  <a:solidFill>
                    <a:srgbClr val="434343"/>
                  </a:solidFill>
                  <a:latin typeface="Montserrat"/>
                  <a:ea typeface="Montserrat"/>
                  <a:cs typeface="Montserrat"/>
                  <a:sym typeface="Montserrat"/>
                </a:rPr>
                <a:t>es decir,</a:t>
              </a:r>
              <a:endParaRPr b="0" i="0" sz="700" u="none" cap="none" strike="noStrike">
                <a:solidFill>
                  <a:srgbClr val="434343"/>
                </a:solidFill>
                <a:latin typeface="Montserrat"/>
                <a:ea typeface="Montserrat"/>
                <a:cs typeface="Montserrat"/>
                <a:sym typeface="Montserrat"/>
              </a:endParaRPr>
            </a:p>
          </p:txBody>
        </p:sp>
        <p:grpSp>
          <p:nvGrpSpPr>
            <p:cNvPr id="253" name="Google Shape;253;p43"/>
            <p:cNvGrpSpPr/>
            <p:nvPr/>
          </p:nvGrpSpPr>
          <p:grpSpPr>
            <a:xfrm>
              <a:off x="5353947" y="13246759"/>
              <a:ext cx="2703963" cy="1305573"/>
              <a:chOff x="5722938" y="2692401"/>
              <a:chExt cx="1239838" cy="598612"/>
            </a:xfrm>
          </p:grpSpPr>
          <p:cxnSp>
            <p:nvCxnSpPr>
              <p:cNvPr id="254" name="Google Shape;254;p43"/>
              <p:cNvCxnSpPr/>
              <p:nvPr/>
            </p:nvCxnSpPr>
            <p:spPr>
              <a:xfrm>
                <a:off x="6673851" y="2908301"/>
                <a:ext cx="128700" cy="0"/>
              </a:xfrm>
              <a:prstGeom prst="straightConnector1">
                <a:avLst/>
              </a:prstGeom>
              <a:noFill/>
              <a:ln cap="flat" cmpd="sng" w="28575">
                <a:solidFill>
                  <a:srgbClr val="485358"/>
                </a:solidFill>
                <a:prstDash val="solid"/>
                <a:miter lim="800000"/>
                <a:headEnd len="sm" w="sm" type="none"/>
                <a:tailEnd len="sm" w="sm" type="none"/>
              </a:ln>
            </p:spPr>
          </p:cxnSp>
          <p:cxnSp>
            <p:nvCxnSpPr>
              <p:cNvPr id="255" name="Google Shape;255;p43"/>
              <p:cNvCxnSpPr/>
              <p:nvPr/>
            </p:nvCxnSpPr>
            <p:spPr>
              <a:xfrm>
                <a:off x="6673851" y="2968626"/>
                <a:ext cx="128700" cy="0"/>
              </a:xfrm>
              <a:prstGeom prst="straightConnector1">
                <a:avLst/>
              </a:prstGeom>
              <a:noFill/>
              <a:ln cap="flat" cmpd="sng" w="28575">
                <a:solidFill>
                  <a:srgbClr val="485358"/>
                </a:solidFill>
                <a:prstDash val="solid"/>
                <a:miter lim="800000"/>
                <a:headEnd len="sm" w="sm" type="none"/>
                <a:tailEnd len="sm" w="sm" type="none"/>
              </a:ln>
            </p:spPr>
          </p:cxnSp>
          <p:cxnSp>
            <p:nvCxnSpPr>
              <p:cNvPr id="256" name="Google Shape;256;p43"/>
              <p:cNvCxnSpPr/>
              <p:nvPr/>
            </p:nvCxnSpPr>
            <p:spPr>
              <a:xfrm>
                <a:off x="6673851" y="3032126"/>
                <a:ext cx="128700" cy="0"/>
              </a:xfrm>
              <a:prstGeom prst="straightConnector1">
                <a:avLst/>
              </a:prstGeom>
              <a:noFill/>
              <a:ln cap="flat" cmpd="sng" w="28575">
                <a:solidFill>
                  <a:srgbClr val="485358"/>
                </a:solidFill>
                <a:prstDash val="solid"/>
                <a:miter lim="800000"/>
                <a:headEnd len="sm" w="sm" type="none"/>
                <a:tailEnd len="sm" w="sm" type="none"/>
              </a:ln>
            </p:spPr>
          </p:cxnSp>
          <p:cxnSp>
            <p:nvCxnSpPr>
              <p:cNvPr id="257" name="Google Shape;257;p43"/>
              <p:cNvCxnSpPr/>
              <p:nvPr/>
            </p:nvCxnSpPr>
            <p:spPr>
              <a:xfrm>
                <a:off x="6673851" y="3155951"/>
                <a:ext cx="128700" cy="0"/>
              </a:xfrm>
              <a:prstGeom prst="straightConnector1">
                <a:avLst/>
              </a:prstGeom>
              <a:noFill/>
              <a:ln cap="flat" cmpd="sng" w="28575">
                <a:solidFill>
                  <a:srgbClr val="485358"/>
                </a:solidFill>
                <a:prstDash val="solid"/>
                <a:miter lim="800000"/>
                <a:headEnd len="sm" w="sm" type="none"/>
                <a:tailEnd len="sm" w="sm" type="none"/>
              </a:ln>
            </p:spPr>
          </p:cxnSp>
          <p:cxnSp>
            <p:nvCxnSpPr>
              <p:cNvPr id="258" name="Google Shape;258;p43"/>
              <p:cNvCxnSpPr/>
              <p:nvPr/>
            </p:nvCxnSpPr>
            <p:spPr>
              <a:xfrm>
                <a:off x="6673851" y="3219451"/>
                <a:ext cx="128700" cy="0"/>
              </a:xfrm>
              <a:prstGeom prst="straightConnector1">
                <a:avLst/>
              </a:prstGeom>
              <a:noFill/>
              <a:ln cap="flat" cmpd="sng" w="28575">
                <a:solidFill>
                  <a:srgbClr val="485358"/>
                </a:solidFill>
                <a:prstDash val="solid"/>
                <a:miter lim="800000"/>
                <a:headEnd len="sm" w="sm" type="none"/>
                <a:tailEnd len="sm" w="sm" type="none"/>
              </a:ln>
            </p:spPr>
          </p:cxnSp>
          <p:cxnSp>
            <p:nvCxnSpPr>
              <p:cNvPr id="259" name="Google Shape;259;p43"/>
              <p:cNvCxnSpPr/>
              <p:nvPr/>
            </p:nvCxnSpPr>
            <p:spPr>
              <a:xfrm>
                <a:off x="6673851" y="3092451"/>
                <a:ext cx="128700" cy="0"/>
              </a:xfrm>
              <a:prstGeom prst="straightConnector1">
                <a:avLst/>
              </a:prstGeom>
              <a:noFill/>
              <a:ln cap="flat" cmpd="sng" w="28575">
                <a:solidFill>
                  <a:srgbClr val="485358"/>
                </a:solidFill>
                <a:prstDash val="solid"/>
                <a:miter lim="800000"/>
                <a:headEnd len="sm" w="sm" type="none"/>
                <a:tailEnd len="sm" w="sm" type="none"/>
              </a:ln>
            </p:spPr>
          </p:cxnSp>
          <p:cxnSp>
            <p:nvCxnSpPr>
              <p:cNvPr id="260" name="Google Shape;260;p43"/>
              <p:cNvCxnSpPr/>
              <p:nvPr/>
            </p:nvCxnSpPr>
            <p:spPr>
              <a:xfrm>
                <a:off x="6673851" y="3279776"/>
                <a:ext cx="128700" cy="0"/>
              </a:xfrm>
              <a:prstGeom prst="straightConnector1">
                <a:avLst/>
              </a:prstGeom>
              <a:noFill/>
              <a:ln cap="flat" cmpd="sng" w="28575">
                <a:solidFill>
                  <a:srgbClr val="485358"/>
                </a:solidFill>
                <a:prstDash val="solid"/>
                <a:miter lim="800000"/>
                <a:headEnd len="sm" w="sm" type="none"/>
                <a:tailEnd len="sm" w="sm" type="none"/>
              </a:ln>
            </p:spPr>
          </p:cxnSp>
          <p:cxnSp>
            <p:nvCxnSpPr>
              <p:cNvPr id="261" name="Google Shape;261;p43"/>
              <p:cNvCxnSpPr/>
              <p:nvPr/>
            </p:nvCxnSpPr>
            <p:spPr>
              <a:xfrm>
                <a:off x="6738938" y="2692401"/>
                <a:ext cx="0" cy="52500"/>
              </a:xfrm>
              <a:prstGeom prst="straightConnector1">
                <a:avLst/>
              </a:prstGeom>
              <a:noFill/>
              <a:ln cap="rnd" cmpd="sng" w="28575">
                <a:solidFill>
                  <a:srgbClr val="485358"/>
                </a:solidFill>
                <a:prstDash val="solid"/>
                <a:miter lim="800000"/>
                <a:headEnd len="sm" w="sm" type="none"/>
                <a:tailEnd len="sm" w="sm" type="none"/>
              </a:ln>
            </p:spPr>
          </p:cxnSp>
          <p:sp>
            <p:nvSpPr>
              <p:cNvPr id="262" name="Google Shape;262;p43"/>
              <p:cNvSpPr/>
              <p:nvPr/>
            </p:nvSpPr>
            <p:spPr>
              <a:xfrm>
                <a:off x="6627813" y="2844801"/>
                <a:ext cx="220663" cy="446088"/>
              </a:xfrm>
              <a:custGeom>
                <a:rect b="b" l="l" r="r" t="t"/>
                <a:pathLst>
                  <a:path extrusionOk="0" h="281" w="139">
                    <a:moveTo>
                      <a:pt x="0" y="281"/>
                    </a:moveTo>
                    <a:lnTo>
                      <a:pt x="0" y="0"/>
                    </a:lnTo>
                    <a:lnTo>
                      <a:pt x="139" y="0"/>
                    </a:lnTo>
                    <a:lnTo>
                      <a:pt x="139" y="281"/>
                    </a:lnTo>
                  </a:path>
                </a:pathLst>
              </a:custGeom>
              <a:noFill/>
              <a:ln cap="flat" cmpd="sng" w="28575">
                <a:solidFill>
                  <a:srgbClr val="485358"/>
                </a:solidFill>
                <a:prstDash val="solid"/>
                <a:round/>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500"/>
                  <a:buFont typeface="Arial"/>
                  <a:buNone/>
                </a:pPr>
                <a:r>
                  <a:t/>
                </a:r>
                <a:endParaRPr b="0" i="0" sz="500" u="none" cap="none" strike="noStrike">
                  <a:solidFill>
                    <a:srgbClr val="000000"/>
                  </a:solidFill>
                  <a:latin typeface="Calibri"/>
                  <a:ea typeface="Calibri"/>
                  <a:cs typeface="Calibri"/>
                  <a:sym typeface="Calibri"/>
                </a:endParaRPr>
              </a:p>
            </p:txBody>
          </p:sp>
          <p:sp>
            <p:nvSpPr>
              <p:cNvPr id="263" name="Google Shape;263;p43"/>
              <p:cNvSpPr/>
              <p:nvPr/>
            </p:nvSpPr>
            <p:spPr>
              <a:xfrm>
                <a:off x="6665913" y="2792413"/>
                <a:ext cx="142875" cy="50800"/>
              </a:xfrm>
              <a:custGeom>
                <a:rect b="b" l="l" r="r" t="t"/>
                <a:pathLst>
                  <a:path extrusionOk="0" h="32" w="90">
                    <a:moveTo>
                      <a:pt x="0" y="32"/>
                    </a:moveTo>
                    <a:lnTo>
                      <a:pt x="0" y="0"/>
                    </a:lnTo>
                    <a:lnTo>
                      <a:pt x="90" y="0"/>
                    </a:lnTo>
                    <a:lnTo>
                      <a:pt x="90" y="32"/>
                    </a:lnTo>
                  </a:path>
                </a:pathLst>
              </a:custGeom>
              <a:noFill/>
              <a:ln cap="flat" cmpd="sng" w="28575">
                <a:solidFill>
                  <a:srgbClr val="485358"/>
                </a:solidFill>
                <a:prstDash val="solid"/>
                <a:round/>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500"/>
                  <a:buFont typeface="Arial"/>
                  <a:buNone/>
                </a:pPr>
                <a:r>
                  <a:t/>
                </a:r>
                <a:endParaRPr b="0" i="0" sz="500" u="none" cap="none" strike="noStrike">
                  <a:solidFill>
                    <a:srgbClr val="000000"/>
                  </a:solidFill>
                  <a:latin typeface="Calibri"/>
                  <a:ea typeface="Calibri"/>
                  <a:cs typeface="Calibri"/>
                  <a:sym typeface="Calibri"/>
                </a:endParaRPr>
              </a:p>
            </p:txBody>
          </p:sp>
          <p:sp>
            <p:nvSpPr>
              <p:cNvPr id="264" name="Google Shape;264;p43"/>
              <p:cNvSpPr/>
              <p:nvPr/>
            </p:nvSpPr>
            <p:spPr>
              <a:xfrm>
                <a:off x="6697663" y="2744788"/>
                <a:ext cx="80963" cy="46038"/>
              </a:xfrm>
              <a:custGeom>
                <a:rect b="b" l="l" r="r" t="t"/>
                <a:pathLst>
                  <a:path extrusionOk="0" h="29" w="51">
                    <a:moveTo>
                      <a:pt x="0" y="0"/>
                    </a:moveTo>
                    <a:lnTo>
                      <a:pt x="51" y="0"/>
                    </a:lnTo>
                    <a:lnTo>
                      <a:pt x="51" y="29"/>
                    </a:lnTo>
                  </a:path>
                </a:pathLst>
              </a:custGeom>
              <a:noFill/>
              <a:ln cap="rnd" cmpd="sng" w="28575">
                <a:solidFill>
                  <a:srgbClr val="485358"/>
                </a:solidFill>
                <a:prstDash val="solid"/>
                <a:round/>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500"/>
                  <a:buFont typeface="Arial"/>
                  <a:buNone/>
                </a:pPr>
                <a:r>
                  <a:t/>
                </a:r>
                <a:endParaRPr b="0" i="0" sz="500" u="none" cap="none" strike="noStrike">
                  <a:solidFill>
                    <a:srgbClr val="000000"/>
                  </a:solidFill>
                  <a:latin typeface="Calibri"/>
                  <a:ea typeface="Calibri"/>
                  <a:cs typeface="Calibri"/>
                  <a:sym typeface="Calibri"/>
                </a:endParaRPr>
              </a:p>
            </p:txBody>
          </p:sp>
          <p:sp>
            <p:nvSpPr>
              <p:cNvPr id="265" name="Google Shape;265;p43"/>
              <p:cNvSpPr/>
              <p:nvPr/>
            </p:nvSpPr>
            <p:spPr>
              <a:xfrm>
                <a:off x="6459538" y="3027363"/>
                <a:ext cx="123825" cy="263525"/>
              </a:xfrm>
              <a:custGeom>
                <a:rect b="b" l="l" r="r" t="t"/>
                <a:pathLst>
                  <a:path extrusionOk="0" h="166" w="78">
                    <a:moveTo>
                      <a:pt x="0" y="166"/>
                    </a:moveTo>
                    <a:lnTo>
                      <a:pt x="0" y="0"/>
                    </a:lnTo>
                    <a:lnTo>
                      <a:pt x="78" y="0"/>
                    </a:lnTo>
                  </a:path>
                </a:pathLst>
              </a:custGeom>
              <a:noFill/>
              <a:ln cap="flat" cmpd="sng" w="28575">
                <a:solidFill>
                  <a:srgbClr val="485358"/>
                </a:solidFill>
                <a:prstDash val="solid"/>
                <a:round/>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500"/>
                  <a:buFont typeface="Arial"/>
                  <a:buNone/>
                </a:pPr>
                <a:r>
                  <a:t/>
                </a:r>
                <a:endParaRPr b="0" i="0" sz="500" u="none" cap="none" strike="noStrike">
                  <a:solidFill>
                    <a:srgbClr val="000000"/>
                  </a:solidFill>
                  <a:latin typeface="Calibri"/>
                  <a:ea typeface="Calibri"/>
                  <a:cs typeface="Calibri"/>
                  <a:sym typeface="Calibri"/>
                </a:endParaRPr>
              </a:p>
            </p:txBody>
          </p:sp>
          <p:cxnSp>
            <p:nvCxnSpPr>
              <p:cNvPr id="266" name="Google Shape;266;p43"/>
              <p:cNvCxnSpPr/>
              <p:nvPr/>
            </p:nvCxnSpPr>
            <p:spPr>
              <a:xfrm>
                <a:off x="6572251" y="3163888"/>
                <a:ext cx="0" cy="41400"/>
              </a:xfrm>
              <a:prstGeom prst="straightConnector1">
                <a:avLst/>
              </a:prstGeom>
              <a:noFill/>
              <a:ln cap="flat" cmpd="sng" w="28575">
                <a:solidFill>
                  <a:srgbClr val="485358"/>
                </a:solidFill>
                <a:prstDash val="solid"/>
                <a:miter lim="800000"/>
                <a:headEnd len="sm" w="sm" type="none"/>
                <a:tailEnd len="sm" w="sm" type="none"/>
              </a:ln>
            </p:spPr>
          </p:cxnSp>
          <p:cxnSp>
            <p:nvCxnSpPr>
              <p:cNvPr id="267" name="Google Shape;267;p43"/>
              <p:cNvCxnSpPr/>
              <p:nvPr/>
            </p:nvCxnSpPr>
            <p:spPr>
              <a:xfrm>
                <a:off x="6519863" y="3163888"/>
                <a:ext cx="0" cy="41400"/>
              </a:xfrm>
              <a:prstGeom prst="straightConnector1">
                <a:avLst/>
              </a:prstGeom>
              <a:noFill/>
              <a:ln cap="flat" cmpd="sng" w="28575">
                <a:solidFill>
                  <a:srgbClr val="485358"/>
                </a:solidFill>
                <a:prstDash val="solid"/>
                <a:miter lim="800000"/>
                <a:headEnd len="sm" w="sm" type="none"/>
                <a:tailEnd len="sm" w="sm" type="none"/>
              </a:ln>
            </p:spPr>
          </p:cxnSp>
          <p:cxnSp>
            <p:nvCxnSpPr>
              <p:cNvPr id="268" name="Google Shape;268;p43"/>
              <p:cNvCxnSpPr/>
              <p:nvPr/>
            </p:nvCxnSpPr>
            <p:spPr>
              <a:xfrm>
                <a:off x="6572251" y="3079751"/>
                <a:ext cx="0" cy="41400"/>
              </a:xfrm>
              <a:prstGeom prst="straightConnector1">
                <a:avLst/>
              </a:prstGeom>
              <a:noFill/>
              <a:ln cap="flat" cmpd="sng" w="28575">
                <a:solidFill>
                  <a:srgbClr val="485358"/>
                </a:solidFill>
                <a:prstDash val="solid"/>
                <a:miter lim="800000"/>
                <a:headEnd len="sm" w="sm" type="none"/>
                <a:tailEnd len="sm" w="sm" type="none"/>
              </a:ln>
            </p:spPr>
          </p:cxnSp>
          <p:cxnSp>
            <p:nvCxnSpPr>
              <p:cNvPr id="269" name="Google Shape;269;p43"/>
              <p:cNvCxnSpPr/>
              <p:nvPr/>
            </p:nvCxnSpPr>
            <p:spPr>
              <a:xfrm>
                <a:off x="6519863" y="3079751"/>
                <a:ext cx="0" cy="41400"/>
              </a:xfrm>
              <a:prstGeom prst="straightConnector1">
                <a:avLst/>
              </a:prstGeom>
              <a:noFill/>
              <a:ln cap="flat" cmpd="sng" w="28575">
                <a:solidFill>
                  <a:srgbClr val="485358"/>
                </a:solidFill>
                <a:prstDash val="solid"/>
                <a:miter lim="800000"/>
                <a:headEnd len="sm" w="sm" type="none"/>
                <a:tailEnd len="sm" w="sm" type="none"/>
              </a:ln>
            </p:spPr>
          </p:cxnSp>
          <p:cxnSp>
            <p:nvCxnSpPr>
              <p:cNvPr id="270" name="Google Shape;270;p43"/>
              <p:cNvCxnSpPr/>
              <p:nvPr/>
            </p:nvCxnSpPr>
            <p:spPr>
              <a:xfrm>
                <a:off x="6572251" y="3249613"/>
                <a:ext cx="0" cy="41400"/>
              </a:xfrm>
              <a:prstGeom prst="straightConnector1">
                <a:avLst/>
              </a:prstGeom>
              <a:noFill/>
              <a:ln cap="flat" cmpd="sng" w="28575">
                <a:solidFill>
                  <a:srgbClr val="485358"/>
                </a:solidFill>
                <a:prstDash val="solid"/>
                <a:miter lim="800000"/>
                <a:headEnd len="sm" w="sm" type="none"/>
                <a:tailEnd len="sm" w="sm" type="none"/>
              </a:ln>
            </p:spPr>
          </p:cxnSp>
          <p:cxnSp>
            <p:nvCxnSpPr>
              <p:cNvPr id="271" name="Google Shape;271;p43"/>
              <p:cNvCxnSpPr/>
              <p:nvPr/>
            </p:nvCxnSpPr>
            <p:spPr>
              <a:xfrm>
                <a:off x="6519863" y="3249613"/>
                <a:ext cx="0" cy="41400"/>
              </a:xfrm>
              <a:prstGeom prst="straightConnector1">
                <a:avLst/>
              </a:prstGeom>
              <a:noFill/>
              <a:ln cap="flat" cmpd="sng" w="28575">
                <a:solidFill>
                  <a:srgbClr val="485358"/>
                </a:solidFill>
                <a:prstDash val="solid"/>
                <a:miter lim="800000"/>
                <a:headEnd len="sm" w="sm" type="none"/>
                <a:tailEnd len="sm" w="sm" type="none"/>
              </a:ln>
            </p:spPr>
          </p:cxnSp>
          <p:sp>
            <p:nvSpPr>
              <p:cNvPr id="272" name="Google Shape;272;p43"/>
              <p:cNvSpPr/>
              <p:nvPr/>
            </p:nvSpPr>
            <p:spPr>
              <a:xfrm>
                <a:off x="6897688" y="3114676"/>
                <a:ext cx="65088" cy="176213"/>
              </a:xfrm>
              <a:custGeom>
                <a:rect b="b" l="l" r="r" t="t"/>
                <a:pathLst>
                  <a:path extrusionOk="0" h="111" w="41">
                    <a:moveTo>
                      <a:pt x="41" y="111"/>
                    </a:moveTo>
                    <a:lnTo>
                      <a:pt x="41" y="0"/>
                    </a:lnTo>
                    <a:lnTo>
                      <a:pt x="0" y="0"/>
                    </a:lnTo>
                  </a:path>
                </a:pathLst>
              </a:custGeom>
              <a:noFill/>
              <a:ln cap="flat" cmpd="sng" w="28575">
                <a:solidFill>
                  <a:srgbClr val="485358"/>
                </a:solidFill>
                <a:prstDash val="solid"/>
                <a:round/>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500"/>
                  <a:buFont typeface="Arial"/>
                  <a:buNone/>
                </a:pPr>
                <a:r>
                  <a:t/>
                </a:r>
                <a:endParaRPr b="0" i="0" sz="500" u="none" cap="none" strike="noStrike">
                  <a:solidFill>
                    <a:srgbClr val="000000"/>
                  </a:solidFill>
                  <a:latin typeface="Calibri"/>
                  <a:ea typeface="Calibri"/>
                  <a:cs typeface="Calibri"/>
                  <a:sym typeface="Calibri"/>
                </a:endParaRPr>
              </a:p>
            </p:txBody>
          </p:sp>
          <p:cxnSp>
            <p:nvCxnSpPr>
              <p:cNvPr id="273" name="Google Shape;273;p43"/>
              <p:cNvCxnSpPr/>
              <p:nvPr/>
            </p:nvCxnSpPr>
            <p:spPr>
              <a:xfrm>
                <a:off x="6907213" y="3163888"/>
                <a:ext cx="0" cy="41400"/>
              </a:xfrm>
              <a:prstGeom prst="straightConnector1">
                <a:avLst/>
              </a:prstGeom>
              <a:noFill/>
              <a:ln cap="flat" cmpd="sng" w="28575">
                <a:solidFill>
                  <a:srgbClr val="485358"/>
                </a:solidFill>
                <a:prstDash val="solid"/>
                <a:miter lim="800000"/>
                <a:headEnd len="sm" w="sm" type="none"/>
                <a:tailEnd len="sm" w="sm" type="none"/>
              </a:ln>
            </p:spPr>
          </p:cxnSp>
          <p:cxnSp>
            <p:nvCxnSpPr>
              <p:cNvPr id="274" name="Google Shape;274;p43"/>
              <p:cNvCxnSpPr/>
              <p:nvPr/>
            </p:nvCxnSpPr>
            <p:spPr>
              <a:xfrm>
                <a:off x="6907213" y="3249613"/>
                <a:ext cx="0" cy="41400"/>
              </a:xfrm>
              <a:prstGeom prst="straightConnector1">
                <a:avLst/>
              </a:prstGeom>
              <a:noFill/>
              <a:ln cap="flat" cmpd="sng" w="28575">
                <a:solidFill>
                  <a:srgbClr val="485358"/>
                </a:solidFill>
                <a:prstDash val="solid"/>
                <a:miter lim="800000"/>
                <a:headEnd len="sm" w="sm" type="none"/>
                <a:tailEnd len="sm" w="sm" type="none"/>
              </a:ln>
            </p:spPr>
          </p:cxnSp>
          <p:cxnSp>
            <p:nvCxnSpPr>
              <p:cNvPr id="275" name="Google Shape;275;p43"/>
              <p:cNvCxnSpPr/>
              <p:nvPr/>
            </p:nvCxnSpPr>
            <p:spPr>
              <a:xfrm>
                <a:off x="5768976" y="3032126"/>
                <a:ext cx="126900" cy="0"/>
              </a:xfrm>
              <a:prstGeom prst="straightConnector1">
                <a:avLst/>
              </a:prstGeom>
              <a:noFill/>
              <a:ln cap="flat" cmpd="sng" w="28575">
                <a:solidFill>
                  <a:srgbClr val="485358"/>
                </a:solidFill>
                <a:prstDash val="solid"/>
                <a:miter lim="800000"/>
                <a:headEnd len="sm" w="sm" type="none"/>
                <a:tailEnd len="sm" w="sm" type="none"/>
              </a:ln>
            </p:spPr>
          </p:cxnSp>
          <p:cxnSp>
            <p:nvCxnSpPr>
              <p:cNvPr id="276" name="Google Shape;276;p43"/>
              <p:cNvCxnSpPr/>
              <p:nvPr/>
            </p:nvCxnSpPr>
            <p:spPr>
              <a:xfrm>
                <a:off x="5768976" y="3155951"/>
                <a:ext cx="126900" cy="0"/>
              </a:xfrm>
              <a:prstGeom prst="straightConnector1">
                <a:avLst/>
              </a:prstGeom>
              <a:noFill/>
              <a:ln cap="flat" cmpd="sng" w="28575">
                <a:solidFill>
                  <a:srgbClr val="485358"/>
                </a:solidFill>
                <a:prstDash val="solid"/>
                <a:miter lim="800000"/>
                <a:headEnd len="sm" w="sm" type="none"/>
                <a:tailEnd len="sm" w="sm" type="none"/>
              </a:ln>
            </p:spPr>
          </p:cxnSp>
          <p:cxnSp>
            <p:nvCxnSpPr>
              <p:cNvPr id="277" name="Google Shape;277;p43"/>
              <p:cNvCxnSpPr/>
              <p:nvPr/>
            </p:nvCxnSpPr>
            <p:spPr>
              <a:xfrm>
                <a:off x="5768976" y="3219451"/>
                <a:ext cx="126900" cy="0"/>
              </a:xfrm>
              <a:prstGeom prst="straightConnector1">
                <a:avLst/>
              </a:prstGeom>
              <a:noFill/>
              <a:ln cap="flat" cmpd="sng" w="28575">
                <a:solidFill>
                  <a:srgbClr val="485358"/>
                </a:solidFill>
                <a:prstDash val="solid"/>
                <a:miter lim="800000"/>
                <a:headEnd len="sm" w="sm" type="none"/>
                <a:tailEnd len="sm" w="sm" type="none"/>
              </a:ln>
            </p:spPr>
          </p:cxnSp>
          <p:cxnSp>
            <p:nvCxnSpPr>
              <p:cNvPr id="278" name="Google Shape;278;p43"/>
              <p:cNvCxnSpPr/>
              <p:nvPr/>
            </p:nvCxnSpPr>
            <p:spPr>
              <a:xfrm>
                <a:off x="5768976" y="3092451"/>
                <a:ext cx="126900" cy="0"/>
              </a:xfrm>
              <a:prstGeom prst="straightConnector1">
                <a:avLst/>
              </a:prstGeom>
              <a:noFill/>
              <a:ln cap="flat" cmpd="sng" w="28575">
                <a:solidFill>
                  <a:srgbClr val="485358"/>
                </a:solidFill>
                <a:prstDash val="solid"/>
                <a:miter lim="800000"/>
                <a:headEnd len="sm" w="sm" type="none"/>
                <a:tailEnd len="sm" w="sm" type="none"/>
              </a:ln>
            </p:spPr>
          </p:cxnSp>
          <p:cxnSp>
            <p:nvCxnSpPr>
              <p:cNvPr id="279" name="Google Shape;279;p43"/>
              <p:cNvCxnSpPr/>
              <p:nvPr/>
            </p:nvCxnSpPr>
            <p:spPr>
              <a:xfrm>
                <a:off x="5768976" y="3279776"/>
                <a:ext cx="126900" cy="0"/>
              </a:xfrm>
              <a:prstGeom prst="straightConnector1">
                <a:avLst/>
              </a:prstGeom>
              <a:noFill/>
              <a:ln cap="flat" cmpd="sng" w="28575">
                <a:solidFill>
                  <a:srgbClr val="485358"/>
                </a:solidFill>
                <a:prstDash val="solid"/>
                <a:miter lim="800000"/>
                <a:headEnd len="sm" w="sm" type="none"/>
                <a:tailEnd len="sm" w="sm" type="none"/>
              </a:ln>
            </p:spPr>
          </p:cxnSp>
          <p:sp>
            <p:nvSpPr>
              <p:cNvPr id="280" name="Google Shape;280;p43"/>
              <p:cNvSpPr/>
              <p:nvPr/>
            </p:nvSpPr>
            <p:spPr>
              <a:xfrm>
                <a:off x="5722938" y="2967038"/>
                <a:ext cx="219075" cy="323850"/>
              </a:xfrm>
              <a:custGeom>
                <a:rect b="b" l="l" r="r" t="t"/>
                <a:pathLst>
                  <a:path extrusionOk="0" h="204" w="138">
                    <a:moveTo>
                      <a:pt x="0" y="204"/>
                    </a:moveTo>
                    <a:lnTo>
                      <a:pt x="0" y="0"/>
                    </a:lnTo>
                    <a:lnTo>
                      <a:pt x="138" y="0"/>
                    </a:lnTo>
                    <a:lnTo>
                      <a:pt x="138" y="204"/>
                    </a:lnTo>
                  </a:path>
                </a:pathLst>
              </a:custGeom>
              <a:noFill/>
              <a:ln cap="flat" cmpd="sng" w="28575">
                <a:solidFill>
                  <a:srgbClr val="485358"/>
                </a:solidFill>
                <a:prstDash val="solid"/>
                <a:round/>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500"/>
                  <a:buFont typeface="Arial"/>
                  <a:buNone/>
                </a:pPr>
                <a:r>
                  <a:t/>
                </a:r>
                <a:endParaRPr b="0" i="0" sz="500" u="none" cap="none" strike="noStrike">
                  <a:solidFill>
                    <a:srgbClr val="000000"/>
                  </a:solidFill>
                  <a:latin typeface="Calibri"/>
                  <a:ea typeface="Calibri"/>
                  <a:cs typeface="Calibri"/>
                  <a:sym typeface="Calibri"/>
                </a:endParaRPr>
              </a:p>
            </p:txBody>
          </p:sp>
          <p:sp>
            <p:nvSpPr>
              <p:cNvPr id="281" name="Google Shape;281;p43"/>
              <p:cNvSpPr/>
              <p:nvPr/>
            </p:nvSpPr>
            <p:spPr>
              <a:xfrm>
                <a:off x="5991226" y="3114676"/>
                <a:ext cx="68263" cy="176213"/>
              </a:xfrm>
              <a:custGeom>
                <a:rect b="b" l="l" r="r" t="t"/>
                <a:pathLst>
                  <a:path extrusionOk="0" h="111" w="43">
                    <a:moveTo>
                      <a:pt x="43" y="111"/>
                    </a:moveTo>
                    <a:lnTo>
                      <a:pt x="43" y="0"/>
                    </a:lnTo>
                    <a:lnTo>
                      <a:pt x="0" y="0"/>
                    </a:lnTo>
                  </a:path>
                </a:pathLst>
              </a:custGeom>
              <a:noFill/>
              <a:ln cap="flat" cmpd="sng" w="28575">
                <a:solidFill>
                  <a:srgbClr val="485358"/>
                </a:solidFill>
                <a:prstDash val="solid"/>
                <a:round/>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500"/>
                  <a:buFont typeface="Arial"/>
                  <a:buNone/>
                </a:pPr>
                <a:r>
                  <a:t/>
                </a:r>
                <a:endParaRPr b="0" i="0" sz="500" u="none" cap="none" strike="noStrike">
                  <a:solidFill>
                    <a:srgbClr val="000000"/>
                  </a:solidFill>
                  <a:latin typeface="Calibri"/>
                  <a:ea typeface="Calibri"/>
                  <a:cs typeface="Calibri"/>
                  <a:sym typeface="Calibri"/>
                </a:endParaRPr>
              </a:p>
            </p:txBody>
          </p:sp>
          <p:cxnSp>
            <p:nvCxnSpPr>
              <p:cNvPr id="282" name="Google Shape;282;p43"/>
              <p:cNvCxnSpPr/>
              <p:nvPr/>
            </p:nvCxnSpPr>
            <p:spPr>
              <a:xfrm>
                <a:off x="6002338" y="3163888"/>
                <a:ext cx="0" cy="41400"/>
              </a:xfrm>
              <a:prstGeom prst="straightConnector1">
                <a:avLst/>
              </a:prstGeom>
              <a:noFill/>
              <a:ln cap="flat" cmpd="sng" w="28575">
                <a:solidFill>
                  <a:srgbClr val="485358"/>
                </a:solidFill>
                <a:prstDash val="solid"/>
                <a:miter lim="800000"/>
                <a:headEnd len="sm" w="sm" type="none"/>
                <a:tailEnd len="sm" w="sm" type="none"/>
              </a:ln>
            </p:spPr>
          </p:cxnSp>
          <p:cxnSp>
            <p:nvCxnSpPr>
              <p:cNvPr id="283" name="Google Shape;283;p43"/>
              <p:cNvCxnSpPr/>
              <p:nvPr/>
            </p:nvCxnSpPr>
            <p:spPr>
              <a:xfrm>
                <a:off x="6002338" y="3249613"/>
                <a:ext cx="0" cy="41400"/>
              </a:xfrm>
              <a:prstGeom prst="straightConnector1">
                <a:avLst/>
              </a:prstGeom>
              <a:noFill/>
              <a:ln cap="flat" cmpd="sng" w="28575">
                <a:solidFill>
                  <a:srgbClr val="485358"/>
                </a:solidFill>
                <a:prstDash val="solid"/>
                <a:miter lim="800000"/>
                <a:headEnd len="sm" w="sm" type="none"/>
                <a:tailEnd len="sm" w="sm" type="none"/>
              </a:ln>
            </p:spPr>
          </p:cxnSp>
          <p:sp>
            <p:nvSpPr>
              <p:cNvPr id="284" name="Google Shape;284;p43"/>
              <p:cNvSpPr/>
              <p:nvPr/>
            </p:nvSpPr>
            <p:spPr>
              <a:xfrm>
                <a:off x="6280151" y="2851151"/>
                <a:ext cx="68263" cy="136525"/>
              </a:xfrm>
              <a:custGeom>
                <a:rect b="b" l="l" r="r" t="t"/>
                <a:pathLst>
                  <a:path extrusionOk="0" h="86" w="43">
                    <a:moveTo>
                      <a:pt x="0" y="0"/>
                    </a:moveTo>
                    <a:lnTo>
                      <a:pt x="43" y="44"/>
                    </a:lnTo>
                    <a:lnTo>
                      <a:pt x="0" y="86"/>
                    </a:lnTo>
                  </a:path>
                </a:pathLst>
              </a:custGeom>
              <a:noFill/>
              <a:ln cap="flat" cmpd="sng" w="28575">
                <a:solidFill>
                  <a:srgbClr val="485358"/>
                </a:solidFill>
                <a:prstDash val="solid"/>
                <a:round/>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500"/>
                  <a:buFont typeface="Arial"/>
                  <a:buNone/>
                </a:pPr>
                <a:r>
                  <a:t/>
                </a:r>
                <a:endParaRPr b="0" i="0" sz="500" u="none" cap="none" strike="noStrike">
                  <a:solidFill>
                    <a:srgbClr val="000000"/>
                  </a:solidFill>
                  <a:latin typeface="Calibri"/>
                  <a:ea typeface="Calibri"/>
                  <a:cs typeface="Calibri"/>
                  <a:sym typeface="Calibri"/>
                </a:endParaRPr>
              </a:p>
            </p:txBody>
          </p:sp>
          <p:cxnSp>
            <p:nvCxnSpPr>
              <p:cNvPr id="285" name="Google Shape;285;p43"/>
              <p:cNvCxnSpPr/>
              <p:nvPr/>
            </p:nvCxnSpPr>
            <p:spPr>
              <a:xfrm rot="10800000">
                <a:off x="6097613" y="2921001"/>
                <a:ext cx="250800" cy="0"/>
              </a:xfrm>
              <a:prstGeom prst="straightConnector1">
                <a:avLst/>
              </a:prstGeom>
              <a:noFill/>
              <a:ln cap="flat" cmpd="sng" w="28575">
                <a:solidFill>
                  <a:srgbClr val="485358"/>
                </a:solidFill>
                <a:prstDash val="solid"/>
                <a:round/>
                <a:headEnd len="sm" w="sm" type="none"/>
                <a:tailEnd len="sm" w="sm" type="none"/>
              </a:ln>
            </p:spPr>
          </p:cxnSp>
        </p:grpSp>
      </p:grpSp>
      <p:grpSp>
        <p:nvGrpSpPr>
          <p:cNvPr id="286" name="Google Shape;286;p43"/>
          <p:cNvGrpSpPr/>
          <p:nvPr/>
        </p:nvGrpSpPr>
        <p:grpSpPr>
          <a:xfrm>
            <a:off x="372335" y="4042298"/>
            <a:ext cx="2814349" cy="941796"/>
            <a:chOff x="1319400" y="16977313"/>
            <a:chExt cx="9972887" cy="3955462"/>
          </a:xfrm>
        </p:grpSpPr>
        <p:sp>
          <p:nvSpPr>
            <p:cNvPr id="287" name="Google Shape;287;p43"/>
            <p:cNvSpPr txBox="1"/>
            <p:nvPr/>
          </p:nvSpPr>
          <p:spPr>
            <a:xfrm>
              <a:off x="1319400" y="19019075"/>
              <a:ext cx="4400400" cy="1913700"/>
            </a:xfrm>
            <a:prstGeom prst="rect">
              <a:avLst/>
            </a:prstGeom>
            <a:noFill/>
            <a:ln>
              <a:noFill/>
            </a:ln>
          </p:spPr>
          <p:txBody>
            <a:bodyPr anchorCtr="0" anchor="t" bIns="12225" lIns="24450" spcFirstLastPara="1" rIns="24450" wrap="square" tIns="12225">
              <a:spAutoFit/>
            </a:bodyPr>
            <a:lstStyle/>
            <a:p>
              <a:pPr indent="0" lvl="0" marL="0" marR="0" rtl="0" algn="ctr">
                <a:lnSpc>
                  <a:spcPct val="100000"/>
                </a:lnSpc>
                <a:spcBef>
                  <a:spcPts val="0"/>
                </a:spcBef>
                <a:spcAft>
                  <a:spcPts val="0"/>
                </a:spcAft>
                <a:buClr>
                  <a:srgbClr val="000000"/>
                </a:buClr>
                <a:buSzPts val="700"/>
                <a:buFont typeface="Arial"/>
                <a:buNone/>
              </a:pPr>
              <a:r>
                <a:rPr b="0" i="0" lang="es" sz="700" u="none" cap="none" strike="noStrike">
                  <a:solidFill>
                    <a:srgbClr val="3A484F"/>
                  </a:solidFill>
                  <a:latin typeface="Montserrat"/>
                  <a:ea typeface="Montserrat"/>
                  <a:cs typeface="Montserrat"/>
                  <a:sym typeface="Montserrat"/>
                </a:rPr>
                <a:t>El último </a:t>
              </a:r>
              <a:r>
                <a:rPr b="1" i="0" lang="es" sz="700" u="none" cap="none" strike="noStrike">
                  <a:solidFill>
                    <a:srgbClr val="3A484F"/>
                  </a:solidFill>
                  <a:latin typeface="Montserrat"/>
                  <a:ea typeface="Montserrat"/>
                  <a:cs typeface="Montserrat"/>
                  <a:sym typeface="Montserrat"/>
                </a:rPr>
                <a:t>instrumento </a:t>
              </a:r>
              <a:r>
                <a:rPr lang="es" sz="700">
                  <a:solidFill>
                    <a:srgbClr val="3A484F"/>
                  </a:solidFill>
                  <a:latin typeface="Montserrat"/>
                  <a:ea typeface="Montserrat"/>
                  <a:cs typeface="Montserrat"/>
                  <a:sym typeface="Montserrat"/>
                </a:rPr>
                <a:t>de </a:t>
              </a:r>
              <a:r>
                <a:rPr b="1" lang="es" sz="700">
                  <a:solidFill>
                    <a:srgbClr val="3A484F"/>
                  </a:solidFill>
                  <a:latin typeface="Montserrat"/>
                  <a:ea typeface="Montserrat"/>
                  <a:cs typeface="Montserrat"/>
                  <a:sym typeface="Montserrat"/>
                </a:rPr>
                <a:t>planeación no </a:t>
              </a:r>
              <a:r>
                <a:rPr lang="es" sz="700">
                  <a:solidFill>
                    <a:srgbClr val="3A484F"/>
                  </a:solidFill>
                  <a:latin typeface="Montserrat"/>
                  <a:ea typeface="Montserrat"/>
                  <a:cs typeface="Montserrat"/>
                  <a:sym typeface="Montserrat"/>
                </a:rPr>
                <a:t>se ha</a:t>
              </a:r>
              <a:r>
                <a:rPr b="1" lang="es" sz="700">
                  <a:solidFill>
                    <a:srgbClr val="3A484F"/>
                  </a:solidFill>
                  <a:latin typeface="Montserrat"/>
                  <a:ea typeface="Montserrat"/>
                  <a:cs typeface="Montserrat"/>
                  <a:sym typeface="Montserrat"/>
                </a:rPr>
                <a:t> actualizado</a:t>
              </a:r>
              <a:r>
                <a:rPr lang="es" sz="700">
                  <a:solidFill>
                    <a:srgbClr val="3A484F"/>
                  </a:solidFill>
                  <a:latin typeface="Montserrat"/>
                  <a:ea typeface="Montserrat"/>
                  <a:cs typeface="Montserrat"/>
                  <a:sym typeface="Montserrat"/>
                </a:rPr>
                <a:t> en los últimos </a:t>
              </a:r>
              <a:r>
                <a:rPr b="1" lang="es" sz="700">
                  <a:solidFill>
                    <a:srgbClr val="3A484F"/>
                  </a:solidFill>
                  <a:latin typeface="Montserrat"/>
                  <a:ea typeface="Montserrat"/>
                  <a:cs typeface="Montserrat"/>
                  <a:sym typeface="Montserrat"/>
                </a:rPr>
                <a:t>9 años</a:t>
              </a:r>
              <a:endParaRPr b="1" i="0" sz="700" u="none" cap="none" strike="noStrike">
                <a:solidFill>
                  <a:srgbClr val="FF0000"/>
                </a:solidFill>
                <a:latin typeface="Montserrat"/>
                <a:ea typeface="Montserrat"/>
                <a:cs typeface="Montserrat"/>
                <a:sym typeface="Montserrat"/>
              </a:endParaRPr>
            </a:p>
          </p:txBody>
        </p:sp>
        <p:sp>
          <p:nvSpPr>
            <p:cNvPr id="288" name="Google Shape;288;p43"/>
            <p:cNvSpPr/>
            <p:nvPr/>
          </p:nvSpPr>
          <p:spPr>
            <a:xfrm>
              <a:off x="8207988" y="16977313"/>
              <a:ext cx="1854900" cy="1851900"/>
            </a:xfrm>
            <a:prstGeom prst="ellipse">
              <a:avLst/>
            </a:prstGeom>
            <a:solidFill>
              <a:srgbClr val="D6DCA1"/>
            </a:solidFill>
            <a:ln>
              <a:noFill/>
            </a:ln>
          </p:spPr>
          <p:txBody>
            <a:bodyPr anchorCtr="0" anchor="ctr" bIns="16125" lIns="32250" spcFirstLastPara="1" rIns="32250" wrap="square" tIns="16125">
              <a:noAutofit/>
            </a:bodyPr>
            <a:lstStyle/>
            <a:p>
              <a:pPr indent="0" lvl="0" marL="0" marR="0" rtl="0" algn="ctr">
                <a:lnSpc>
                  <a:spcPct val="100000"/>
                </a:lnSpc>
                <a:spcBef>
                  <a:spcPts val="0"/>
                </a:spcBef>
                <a:spcAft>
                  <a:spcPts val="0"/>
                </a:spcAft>
                <a:buClr>
                  <a:srgbClr val="000000"/>
                </a:buClr>
                <a:buSzPts val="500"/>
                <a:buFont typeface="Arial"/>
                <a:buNone/>
              </a:pPr>
              <a:r>
                <a:t/>
              </a:r>
              <a:endParaRPr b="0" i="0" sz="500" u="none" cap="none" strike="noStrike">
                <a:solidFill>
                  <a:srgbClr val="FFFFFF"/>
                </a:solidFill>
                <a:latin typeface="Arial"/>
                <a:ea typeface="Arial"/>
                <a:cs typeface="Arial"/>
                <a:sym typeface="Arial"/>
              </a:endParaRPr>
            </a:p>
          </p:txBody>
        </p:sp>
        <p:sp>
          <p:nvSpPr>
            <p:cNvPr id="289" name="Google Shape;289;p43"/>
            <p:cNvSpPr/>
            <p:nvPr/>
          </p:nvSpPr>
          <p:spPr>
            <a:xfrm>
              <a:off x="8341788" y="17110527"/>
              <a:ext cx="1587300" cy="1585500"/>
            </a:xfrm>
            <a:prstGeom prst="ellipse">
              <a:avLst/>
            </a:prstGeom>
            <a:solidFill>
              <a:srgbClr val="627432"/>
            </a:solidFill>
            <a:ln>
              <a:noFill/>
            </a:ln>
          </p:spPr>
          <p:txBody>
            <a:bodyPr anchorCtr="0" anchor="t" bIns="0" lIns="0" spcFirstLastPara="1" rIns="0" wrap="square" tIns="9625">
              <a:noAutofit/>
            </a:bodyPr>
            <a:lstStyle/>
            <a:p>
              <a:pPr indent="0" lvl="0" marL="0" marR="0" rtl="0" algn="ctr">
                <a:lnSpc>
                  <a:spcPct val="100000"/>
                </a:lnSpc>
                <a:spcBef>
                  <a:spcPts val="0"/>
                </a:spcBef>
                <a:spcAft>
                  <a:spcPts val="0"/>
                </a:spcAft>
                <a:buClr>
                  <a:srgbClr val="000000"/>
                </a:buClr>
                <a:buSzPts val="400"/>
                <a:buFont typeface="Arial"/>
                <a:buNone/>
              </a:pPr>
              <a:r>
                <a:t/>
              </a:r>
              <a:endParaRPr b="1" i="0" sz="400" u="none" cap="none" strike="noStrike">
                <a:solidFill>
                  <a:srgbClr val="FFFFFF"/>
                </a:solidFill>
                <a:latin typeface="Montserrat"/>
                <a:ea typeface="Montserrat"/>
                <a:cs typeface="Montserrat"/>
                <a:sym typeface="Montserrat"/>
              </a:endParaRPr>
            </a:p>
          </p:txBody>
        </p:sp>
        <p:grpSp>
          <p:nvGrpSpPr>
            <p:cNvPr id="290" name="Google Shape;290;p43"/>
            <p:cNvGrpSpPr/>
            <p:nvPr/>
          </p:nvGrpSpPr>
          <p:grpSpPr>
            <a:xfrm>
              <a:off x="8596989" y="17325287"/>
              <a:ext cx="1076876" cy="1196571"/>
              <a:chOff x="6432551" y="3052763"/>
              <a:chExt cx="698635" cy="776288"/>
            </a:xfrm>
          </p:grpSpPr>
          <p:sp>
            <p:nvSpPr>
              <p:cNvPr id="291" name="Google Shape;291;p43"/>
              <p:cNvSpPr/>
              <p:nvPr/>
            </p:nvSpPr>
            <p:spPr>
              <a:xfrm>
                <a:off x="6645276" y="3052763"/>
                <a:ext cx="287338" cy="400050"/>
              </a:xfrm>
              <a:custGeom>
                <a:rect b="b" l="l" r="r" t="t"/>
                <a:pathLst>
                  <a:path extrusionOk="0" h="133" w="96">
                    <a:moveTo>
                      <a:pt x="22" y="122"/>
                    </a:moveTo>
                    <a:cubicBezTo>
                      <a:pt x="5" y="107"/>
                      <a:pt x="0" y="74"/>
                      <a:pt x="15" y="50"/>
                    </a:cubicBezTo>
                    <a:cubicBezTo>
                      <a:pt x="38" y="12"/>
                      <a:pt x="73" y="0"/>
                      <a:pt x="73" y="0"/>
                    </a:cubicBezTo>
                    <a:cubicBezTo>
                      <a:pt x="73" y="0"/>
                      <a:pt x="95" y="32"/>
                      <a:pt x="95" y="73"/>
                    </a:cubicBezTo>
                    <a:cubicBezTo>
                      <a:pt x="96" y="105"/>
                      <a:pt x="65" y="133"/>
                      <a:pt x="41" y="131"/>
                    </a:cubicBezTo>
                  </a:path>
                </a:pathLst>
              </a:custGeom>
              <a:noFill/>
              <a:ln cap="flat" cmpd="sng" w="38100">
                <a:solidFill>
                  <a:srgbClr val="FFFFFF"/>
                </a:solidFill>
                <a:prstDash val="solid"/>
                <a:miter lim="800000"/>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500"/>
                  <a:buFont typeface="Arial"/>
                  <a:buNone/>
                </a:pPr>
                <a:r>
                  <a:t/>
                </a:r>
                <a:endParaRPr b="0" i="0" sz="500" u="none" cap="none" strike="noStrike">
                  <a:solidFill>
                    <a:srgbClr val="FFFFFF"/>
                  </a:solidFill>
                  <a:latin typeface="Calibri"/>
                  <a:ea typeface="Calibri"/>
                  <a:cs typeface="Calibri"/>
                  <a:sym typeface="Calibri"/>
                </a:endParaRPr>
              </a:p>
            </p:txBody>
          </p:sp>
          <p:sp>
            <p:nvSpPr>
              <p:cNvPr id="292" name="Google Shape;292;p43"/>
              <p:cNvSpPr/>
              <p:nvPr/>
            </p:nvSpPr>
            <p:spPr>
              <a:xfrm>
                <a:off x="6746876" y="3197225"/>
                <a:ext cx="73025" cy="349250"/>
              </a:xfrm>
              <a:custGeom>
                <a:rect b="b" l="l" r="r" t="t"/>
                <a:pathLst>
                  <a:path extrusionOk="0" h="116" w="24">
                    <a:moveTo>
                      <a:pt x="24" y="0"/>
                    </a:moveTo>
                    <a:cubicBezTo>
                      <a:pt x="24" y="0"/>
                      <a:pt x="0" y="45"/>
                      <a:pt x="8" y="116"/>
                    </a:cubicBezTo>
                  </a:path>
                </a:pathLst>
              </a:custGeom>
              <a:noFill/>
              <a:ln cap="rnd" cmpd="sng" w="38100">
                <a:solidFill>
                  <a:srgbClr val="FFFFFF"/>
                </a:solidFill>
                <a:prstDash val="solid"/>
                <a:round/>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500"/>
                  <a:buFont typeface="Arial"/>
                  <a:buNone/>
                </a:pPr>
                <a:r>
                  <a:t/>
                </a:r>
                <a:endParaRPr b="0" i="0" sz="500" u="none" cap="none" strike="noStrike">
                  <a:solidFill>
                    <a:srgbClr val="FFFFFF"/>
                  </a:solidFill>
                  <a:latin typeface="Calibri"/>
                  <a:ea typeface="Calibri"/>
                  <a:cs typeface="Calibri"/>
                  <a:sym typeface="Calibri"/>
                </a:endParaRPr>
              </a:p>
            </p:txBody>
          </p:sp>
          <p:sp>
            <p:nvSpPr>
              <p:cNvPr id="293" name="Google Shape;293;p43"/>
              <p:cNvSpPr/>
              <p:nvPr/>
            </p:nvSpPr>
            <p:spPr>
              <a:xfrm>
                <a:off x="6819901" y="3452813"/>
                <a:ext cx="268288" cy="376238"/>
              </a:xfrm>
              <a:custGeom>
                <a:rect b="b" l="l" r="r" t="t"/>
                <a:pathLst>
                  <a:path extrusionOk="0" h="125" w="90">
                    <a:moveTo>
                      <a:pt x="0" y="125"/>
                    </a:moveTo>
                    <a:cubicBezTo>
                      <a:pt x="0" y="78"/>
                      <a:pt x="0" y="78"/>
                      <a:pt x="0" y="78"/>
                    </a:cubicBezTo>
                    <a:cubicBezTo>
                      <a:pt x="0" y="60"/>
                      <a:pt x="21" y="48"/>
                      <a:pt x="21" y="48"/>
                    </a:cubicBezTo>
                    <a:cubicBezTo>
                      <a:pt x="31" y="41"/>
                      <a:pt x="42" y="30"/>
                      <a:pt x="42" y="30"/>
                    </a:cubicBezTo>
                    <a:cubicBezTo>
                      <a:pt x="60" y="10"/>
                      <a:pt x="60" y="10"/>
                      <a:pt x="60" y="10"/>
                    </a:cubicBezTo>
                    <a:cubicBezTo>
                      <a:pt x="67" y="2"/>
                      <a:pt x="78" y="0"/>
                      <a:pt x="84" y="5"/>
                    </a:cubicBezTo>
                    <a:cubicBezTo>
                      <a:pt x="90" y="11"/>
                      <a:pt x="88" y="22"/>
                      <a:pt x="81" y="30"/>
                    </a:cubicBezTo>
                    <a:cubicBezTo>
                      <a:pt x="55" y="57"/>
                      <a:pt x="55" y="57"/>
                      <a:pt x="55" y="57"/>
                    </a:cubicBezTo>
                  </a:path>
                </a:pathLst>
              </a:custGeom>
              <a:noFill/>
              <a:ln cap="flat" cmpd="sng" w="38100">
                <a:solidFill>
                  <a:srgbClr val="FFFFFF"/>
                </a:solidFill>
                <a:prstDash val="solid"/>
                <a:miter lim="800000"/>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500"/>
                  <a:buFont typeface="Arial"/>
                  <a:buNone/>
                </a:pPr>
                <a:r>
                  <a:t/>
                </a:r>
                <a:endParaRPr b="0" i="0" sz="500" u="none" cap="none" strike="noStrike">
                  <a:solidFill>
                    <a:srgbClr val="FFFFFF"/>
                  </a:solidFill>
                  <a:latin typeface="Calibri"/>
                  <a:ea typeface="Calibri"/>
                  <a:cs typeface="Calibri"/>
                  <a:sym typeface="Calibri"/>
                </a:endParaRPr>
              </a:p>
            </p:txBody>
          </p:sp>
          <p:sp>
            <p:nvSpPr>
              <p:cNvPr id="294" name="Google Shape;294;p43"/>
              <p:cNvSpPr/>
              <p:nvPr/>
            </p:nvSpPr>
            <p:spPr>
              <a:xfrm>
                <a:off x="6432551" y="3216275"/>
                <a:ext cx="153988" cy="612775"/>
              </a:xfrm>
              <a:custGeom>
                <a:rect b="b" l="l" r="r" t="t"/>
                <a:pathLst>
                  <a:path extrusionOk="0" h="204" w="51">
                    <a:moveTo>
                      <a:pt x="28" y="67"/>
                    </a:moveTo>
                    <a:cubicBezTo>
                      <a:pt x="28" y="15"/>
                      <a:pt x="28" y="15"/>
                      <a:pt x="28" y="15"/>
                    </a:cubicBezTo>
                    <a:cubicBezTo>
                      <a:pt x="28" y="7"/>
                      <a:pt x="22" y="0"/>
                      <a:pt x="14" y="0"/>
                    </a:cubicBezTo>
                    <a:cubicBezTo>
                      <a:pt x="7" y="0"/>
                      <a:pt x="0" y="7"/>
                      <a:pt x="0" y="15"/>
                    </a:cubicBezTo>
                    <a:cubicBezTo>
                      <a:pt x="0" y="116"/>
                      <a:pt x="0" y="116"/>
                      <a:pt x="0" y="116"/>
                    </a:cubicBezTo>
                    <a:cubicBezTo>
                      <a:pt x="46" y="176"/>
                      <a:pt x="46" y="176"/>
                      <a:pt x="46" y="176"/>
                    </a:cubicBezTo>
                    <a:cubicBezTo>
                      <a:pt x="46" y="176"/>
                      <a:pt x="51" y="182"/>
                      <a:pt x="50" y="204"/>
                    </a:cubicBezTo>
                  </a:path>
                </a:pathLst>
              </a:custGeom>
              <a:noFill/>
              <a:ln cap="flat" cmpd="sng" w="38100">
                <a:solidFill>
                  <a:srgbClr val="FFFFFF"/>
                </a:solidFill>
                <a:prstDash val="solid"/>
                <a:round/>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500"/>
                  <a:buFont typeface="Arial"/>
                  <a:buNone/>
                </a:pPr>
                <a:r>
                  <a:t/>
                </a:r>
                <a:endParaRPr b="0" i="0" sz="500" u="none" cap="none" strike="noStrike">
                  <a:solidFill>
                    <a:srgbClr val="FFFFFF"/>
                  </a:solidFill>
                  <a:latin typeface="Calibri"/>
                  <a:ea typeface="Calibri"/>
                  <a:cs typeface="Calibri"/>
                  <a:sym typeface="Calibri"/>
                </a:endParaRPr>
              </a:p>
            </p:txBody>
          </p:sp>
          <p:sp>
            <p:nvSpPr>
              <p:cNvPr id="295" name="Google Shape;295;p43"/>
              <p:cNvSpPr/>
              <p:nvPr/>
            </p:nvSpPr>
            <p:spPr>
              <a:xfrm>
                <a:off x="6480176" y="3452813"/>
                <a:ext cx="266700" cy="376238"/>
              </a:xfrm>
              <a:custGeom>
                <a:rect b="b" l="l" r="r" t="t"/>
                <a:pathLst>
                  <a:path extrusionOk="0" h="125" w="89">
                    <a:moveTo>
                      <a:pt x="89" y="125"/>
                    </a:moveTo>
                    <a:cubicBezTo>
                      <a:pt x="89" y="78"/>
                      <a:pt x="89" y="78"/>
                      <a:pt x="89" y="78"/>
                    </a:cubicBezTo>
                    <a:cubicBezTo>
                      <a:pt x="89" y="60"/>
                      <a:pt x="68" y="48"/>
                      <a:pt x="68" y="48"/>
                    </a:cubicBezTo>
                    <a:cubicBezTo>
                      <a:pt x="58" y="41"/>
                      <a:pt x="47" y="30"/>
                      <a:pt x="47" y="30"/>
                    </a:cubicBezTo>
                    <a:cubicBezTo>
                      <a:pt x="29" y="10"/>
                      <a:pt x="29" y="10"/>
                      <a:pt x="29" y="10"/>
                    </a:cubicBezTo>
                    <a:cubicBezTo>
                      <a:pt x="22" y="2"/>
                      <a:pt x="11" y="0"/>
                      <a:pt x="5" y="5"/>
                    </a:cubicBezTo>
                    <a:cubicBezTo>
                      <a:pt x="0" y="11"/>
                      <a:pt x="1" y="22"/>
                      <a:pt x="9" y="30"/>
                    </a:cubicBezTo>
                    <a:cubicBezTo>
                      <a:pt x="34" y="57"/>
                      <a:pt x="34" y="57"/>
                      <a:pt x="34" y="57"/>
                    </a:cubicBezTo>
                  </a:path>
                </a:pathLst>
              </a:custGeom>
              <a:noFill/>
              <a:ln cap="flat" cmpd="sng" w="38100">
                <a:solidFill>
                  <a:srgbClr val="FFFFFF"/>
                </a:solidFill>
                <a:prstDash val="solid"/>
                <a:miter lim="800000"/>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500"/>
                  <a:buFont typeface="Arial"/>
                  <a:buNone/>
                </a:pPr>
                <a:r>
                  <a:t/>
                </a:r>
                <a:endParaRPr b="0" i="0" sz="500" u="none" cap="none" strike="noStrike">
                  <a:solidFill>
                    <a:srgbClr val="FFFFFF"/>
                  </a:solidFill>
                  <a:latin typeface="Calibri"/>
                  <a:ea typeface="Calibri"/>
                  <a:cs typeface="Calibri"/>
                  <a:sym typeface="Calibri"/>
                </a:endParaRPr>
              </a:p>
            </p:txBody>
          </p:sp>
          <p:sp>
            <p:nvSpPr>
              <p:cNvPr id="296" name="Google Shape;296;p43"/>
              <p:cNvSpPr/>
              <p:nvPr/>
            </p:nvSpPr>
            <p:spPr>
              <a:xfrm flipH="1">
                <a:off x="6977198" y="3208337"/>
                <a:ext cx="153988" cy="612775"/>
              </a:xfrm>
              <a:custGeom>
                <a:rect b="b" l="l" r="r" t="t"/>
                <a:pathLst>
                  <a:path extrusionOk="0" h="204" w="51">
                    <a:moveTo>
                      <a:pt x="28" y="67"/>
                    </a:moveTo>
                    <a:cubicBezTo>
                      <a:pt x="28" y="15"/>
                      <a:pt x="28" y="15"/>
                      <a:pt x="28" y="15"/>
                    </a:cubicBezTo>
                    <a:cubicBezTo>
                      <a:pt x="28" y="7"/>
                      <a:pt x="22" y="0"/>
                      <a:pt x="14" y="0"/>
                    </a:cubicBezTo>
                    <a:cubicBezTo>
                      <a:pt x="7" y="0"/>
                      <a:pt x="0" y="7"/>
                      <a:pt x="0" y="15"/>
                    </a:cubicBezTo>
                    <a:cubicBezTo>
                      <a:pt x="0" y="116"/>
                      <a:pt x="0" y="116"/>
                      <a:pt x="0" y="116"/>
                    </a:cubicBezTo>
                    <a:cubicBezTo>
                      <a:pt x="46" y="176"/>
                      <a:pt x="46" y="176"/>
                      <a:pt x="46" y="176"/>
                    </a:cubicBezTo>
                    <a:cubicBezTo>
                      <a:pt x="46" y="176"/>
                      <a:pt x="51" y="182"/>
                      <a:pt x="50" y="204"/>
                    </a:cubicBezTo>
                  </a:path>
                </a:pathLst>
              </a:custGeom>
              <a:noFill/>
              <a:ln cap="flat" cmpd="sng" w="38100">
                <a:solidFill>
                  <a:srgbClr val="FFFFFF"/>
                </a:solidFill>
                <a:prstDash val="solid"/>
                <a:round/>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500"/>
                  <a:buFont typeface="Arial"/>
                  <a:buNone/>
                </a:pPr>
                <a:r>
                  <a:t/>
                </a:r>
                <a:endParaRPr b="0" i="0" sz="500" u="none" cap="none" strike="noStrike">
                  <a:solidFill>
                    <a:srgbClr val="FFFFFF"/>
                  </a:solidFill>
                  <a:latin typeface="Calibri"/>
                  <a:ea typeface="Calibri"/>
                  <a:cs typeface="Calibri"/>
                  <a:sym typeface="Calibri"/>
                </a:endParaRPr>
              </a:p>
            </p:txBody>
          </p:sp>
        </p:grpSp>
        <p:sp>
          <p:nvSpPr>
            <p:cNvPr id="297" name="Google Shape;297;p43"/>
            <p:cNvSpPr/>
            <p:nvPr/>
          </p:nvSpPr>
          <p:spPr>
            <a:xfrm>
              <a:off x="2592150" y="16977313"/>
              <a:ext cx="1854900" cy="1851900"/>
            </a:xfrm>
            <a:prstGeom prst="ellipse">
              <a:avLst/>
            </a:prstGeom>
            <a:solidFill>
              <a:srgbClr val="99A8A5"/>
            </a:solidFill>
            <a:ln>
              <a:noFill/>
            </a:ln>
          </p:spPr>
          <p:txBody>
            <a:bodyPr anchorCtr="0" anchor="ctr" bIns="16125" lIns="32250" spcFirstLastPara="1" rIns="32250" wrap="square" tIns="16125">
              <a:noAutofit/>
            </a:bodyPr>
            <a:lstStyle/>
            <a:p>
              <a:pPr indent="0" lvl="0" marL="0" marR="0" rtl="0" algn="ctr">
                <a:lnSpc>
                  <a:spcPct val="100000"/>
                </a:lnSpc>
                <a:spcBef>
                  <a:spcPts val="0"/>
                </a:spcBef>
                <a:spcAft>
                  <a:spcPts val="0"/>
                </a:spcAft>
                <a:buClr>
                  <a:srgbClr val="000000"/>
                </a:buClr>
                <a:buSzPts val="500"/>
                <a:buFont typeface="Arial"/>
                <a:buNone/>
              </a:pPr>
              <a:r>
                <a:t/>
              </a:r>
              <a:endParaRPr b="0" i="0" sz="500" u="none" cap="none" strike="noStrike">
                <a:solidFill>
                  <a:srgbClr val="FFFFFF"/>
                </a:solidFill>
                <a:latin typeface="Arial"/>
                <a:ea typeface="Arial"/>
                <a:cs typeface="Arial"/>
                <a:sym typeface="Arial"/>
              </a:endParaRPr>
            </a:p>
          </p:txBody>
        </p:sp>
        <p:sp>
          <p:nvSpPr>
            <p:cNvPr id="298" name="Google Shape;298;p43"/>
            <p:cNvSpPr/>
            <p:nvPr/>
          </p:nvSpPr>
          <p:spPr>
            <a:xfrm>
              <a:off x="2725950" y="17110527"/>
              <a:ext cx="1587300" cy="1585500"/>
            </a:xfrm>
            <a:prstGeom prst="ellipse">
              <a:avLst/>
            </a:prstGeom>
            <a:solidFill>
              <a:srgbClr val="485358"/>
            </a:solidFill>
            <a:ln>
              <a:noFill/>
            </a:ln>
          </p:spPr>
          <p:txBody>
            <a:bodyPr anchorCtr="0" anchor="t" bIns="0" lIns="0" spcFirstLastPara="1" rIns="0" wrap="square" tIns="9625">
              <a:noAutofit/>
            </a:bodyPr>
            <a:lstStyle/>
            <a:p>
              <a:pPr indent="0" lvl="0" marL="0" marR="0" rtl="0" algn="ctr">
                <a:lnSpc>
                  <a:spcPct val="100000"/>
                </a:lnSpc>
                <a:spcBef>
                  <a:spcPts val="0"/>
                </a:spcBef>
                <a:spcAft>
                  <a:spcPts val="0"/>
                </a:spcAft>
                <a:buClr>
                  <a:srgbClr val="000000"/>
                </a:buClr>
                <a:buSzPts val="400"/>
                <a:buFont typeface="Arial"/>
                <a:buNone/>
              </a:pPr>
              <a:r>
                <a:t/>
              </a:r>
              <a:endParaRPr b="1" i="0" sz="400" u="none" cap="none" strike="noStrike">
                <a:solidFill>
                  <a:srgbClr val="FFFFFF"/>
                </a:solidFill>
                <a:latin typeface="Montserrat"/>
                <a:ea typeface="Montserrat"/>
                <a:cs typeface="Montserrat"/>
                <a:sym typeface="Montserrat"/>
              </a:endParaRPr>
            </a:p>
          </p:txBody>
        </p:sp>
        <p:grpSp>
          <p:nvGrpSpPr>
            <p:cNvPr id="299" name="Google Shape;299;p43"/>
            <p:cNvGrpSpPr/>
            <p:nvPr/>
          </p:nvGrpSpPr>
          <p:grpSpPr>
            <a:xfrm>
              <a:off x="2988691" y="17244876"/>
              <a:ext cx="989251" cy="1149636"/>
              <a:chOff x="6229288" y="3167063"/>
              <a:chExt cx="460438" cy="534988"/>
            </a:xfrm>
          </p:grpSpPr>
          <p:sp>
            <p:nvSpPr>
              <p:cNvPr id="300" name="Google Shape;300;p43"/>
              <p:cNvSpPr/>
              <p:nvPr/>
            </p:nvSpPr>
            <p:spPr>
              <a:xfrm>
                <a:off x="6229350" y="3363913"/>
                <a:ext cx="460375" cy="338138"/>
              </a:xfrm>
              <a:custGeom>
                <a:rect b="b" l="l" r="r" t="t"/>
                <a:pathLst>
                  <a:path extrusionOk="0" h="154" w="210">
                    <a:moveTo>
                      <a:pt x="185" y="0"/>
                    </a:moveTo>
                    <a:cubicBezTo>
                      <a:pt x="198" y="0"/>
                      <a:pt x="198" y="0"/>
                      <a:pt x="198" y="0"/>
                    </a:cubicBezTo>
                    <a:cubicBezTo>
                      <a:pt x="205" y="0"/>
                      <a:pt x="210" y="6"/>
                      <a:pt x="210" y="12"/>
                    </a:cubicBezTo>
                    <a:cubicBezTo>
                      <a:pt x="210" y="142"/>
                      <a:pt x="210" y="142"/>
                      <a:pt x="210" y="142"/>
                    </a:cubicBezTo>
                    <a:cubicBezTo>
                      <a:pt x="210" y="148"/>
                      <a:pt x="205" y="154"/>
                      <a:pt x="198" y="154"/>
                    </a:cubicBezTo>
                    <a:cubicBezTo>
                      <a:pt x="12" y="154"/>
                      <a:pt x="12" y="154"/>
                      <a:pt x="12" y="154"/>
                    </a:cubicBezTo>
                    <a:cubicBezTo>
                      <a:pt x="5" y="154"/>
                      <a:pt x="0" y="148"/>
                      <a:pt x="0" y="142"/>
                    </a:cubicBezTo>
                    <a:cubicBezTo>
                      <a:pt x="0" y="12"/>
                      <a:pt x="0" y="12"/>
                      <a:pt x="0" y="12"/>
                    </a:cubicBezTo>
                    <a:cubicBezTo>
                      <a:pt x="0" y="6"/>
                      <a:pt x="5" y="0"/>
                      <a:pt x="12" y="0"/>
                    </a:cubicBezTo>
                    <a:cubicBezTo>
                      <a:pt x="86" y="0"/>
                      <a:pt x="86" y="0"/>
                      <a:pt x="86" y="0"/>
                    </a:cubicBezTo>
                  </a:path>
                </a:pathLst>
              </a:custGeom>
              <a:noFill/>
              <a:ln cap="rnd" cmpd="sng" w="38100">
                <a:solidFill>
                  <a:srgbClr val="FFFFFF"/>
                </a:solidFill>
                <a:prstDash val="solid"/>
                <a:round/>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400"/>
                  <a:buFont typeface="Arial"/>
                  <a:buNone/>
                </a:pPr>
                <a:r>
                  <a:t/>
                </a:r>
                <a:endParaRPr b="0" i="0" sz="400" u="none" cap="none" strike="noStrike">
                  <a:solidFill>
                    <a:srgbClr val="000000"/>
                  </a:solidFill>
                  <a:latin typeface="Arial"/>
                  <a:ea typeface="Arial"/>
                  <a:cs typeface="Arial"/>
                  <a:sym typeface="Arial"/>
                </a:endParaRPr>
              </a:p>
            </p:txBody>
          </p:sp>
          <p:cxnSp>
            <p:nvCxnSpPr>
              <p:cNvPr id="301" name="Google Shape;301;p43"/>
              <p:cNvCxnSpPr/>
              <p:nvPr/>
            </p:nvCxnSpPr>
            <p:spPr>
              <a:xfrm>
                <a:off x="6305550" y="3524251"/>
                <a:ext cx="0" cy="0"/>
              </a:xfrm>
              <a:prstGeom prst="straightConnector1">
                <a:avLst/>
              </a:prstGeom>
              <a:noFill/>
              <a:ln cap="rnd" cmpd="sng" w="38100">
                <a:solidFill>
                  <a:srgbClr val="FFFFFF"/>
                </a:solidFill>
                <a:prstDash val="solid"/>
                <a:round/>
                <a:headEnd len="sm" w="sm" type="none"/>
                <a:tailEnd len="sm" w="sm" type="none"/>
              </a:ln>
            </p:spPr>
          </p:cxnSp>
          <p:cxnSp>
            <p:nvCxnSpPr>
              <p:cNvPr id="302" name="Google Shape;302;p43"/>
              <p:cNvCxnSpPr/>
              <p:nvPr/>
            </p:nvCxnSpPr>
            <p:spPr>
              <a:xfrm>
                <a:off x="6305550" y="3433763"/>
                <a:ext cx="0" cy="0"/>
              </a:xfrm>
              <a:prstGeom prst="straightConnector1">
                <a:avLst/>
              </a:prstGeom>
              <a:noFill/>
              <a:ln cap="rnd" cmpd="sng" w="38100">
                <a:solidFill>
                  <a:srgbClr val="FFFFFF"/>
                </a:solidFill>
                <a:prstDash val="solid"/>
                <a:round/>
                <a:headEnd len="sm" w="sm" type="none"/>
                <a:tailEnd len="sm" w="sm" type="none"/>
              </a:ln>
            </p:spPr>
          </p:cxnSp>
          <p:sp>
            <p:nvSpPr>
              <p:cNvPr id="303" name="Google Shape;303;p43"/>
              <p:cNvSpPr/>
              <p:nvPr/>
            </p:nvSpPr>
            <p:spPr>
              <a:xfrm>
                <a:off x="6438900" y="3489326"/>
                <a:ext cx="44450" cy="212725"/>
              </a:xfrm>
              <a:custGeom>
                <a:rect b="b" l="l" r="r" t="t"/>
                <a:pathLst>
                  <a:path extrusionOk="0" h="134" w="28">
                    <a:moveTo>
                      <a:pt x="0" y="134"/>
                    </a:moveTo>
                    <a:lnTo>
                      <a:pt x="0" y="21"/>
                    </a:lnTo>
                    <a:lnTo>
                      <a:pt x="28" y="0"/>
                    </a:lnTo>
                  </a:path>
                </a:pathLst>
              </a:custGeom>
              <a:noFill/>
              <a:ln cap="rnd" cmpd="sng" w="38100">
                <a:solidFill>
                  <a:srgbClr val="FFFFFF"/>
                </a:solidFill>
                <a:prstDash val="solid"/>
                <a:round/>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400"/>
                  <a:buFont typeface="Arial"/>
                  <a:buNone/>
                </a:pPr>
                <a:r>
                  <a:t/>
                </a:r>
                <a:endParaRPr b="0" i="0" sz="400" u="none" cap="none" strike="noStrike">
                  <a:solidFill>
                    <a:srgbClr val="000000"/>
                  </a:solidFill>
                  <a:latin typeface="Arial"/>
                  <a:ea typeface="Arial"/>
                  <a:cs typeface="Arial"/>
                  <a:sym typeface="Arial"/>
                </a:endParaRPr>
              </a:p>
            </p:txBody>
          </p:sp>
          <p:cxnSp>
            <p:nvCxnSpPr>
              <p:cNvPr id="304" name="Google Shape;304;p43"/>
              <p:cNvCxnSpPr/>
              <p:nvPr/>
            </p:nvCxnSpPr>
            <p:spPr>
              <a:xfrm rot="10800000">
                <a:off x="6332401" y="3609976"/>
                <a:ext cx="106500" cy="0"/>
              </a:xfrm>
              <a:prstGeom prst="straightConnector1">
                <a:avLst/>
              </a:prstGeom>
              <a:noFill/>
              <a:ln cap="rnd" cmpd="sng" w="38100">
                <a:solidFill>
                  <a:srgbClr val="FFFFFF"/>
                </a:solidFill>
                <a:prstDash val="solid"/>
                <a:round/>
                <a:headEnd len="sm" w="sm" type="none"/>
                <a:tailEnd len="sm" w="sm" type="none"/>
              </a:ln>
            </p:spPr>
          </p:cxnSp>
          <p:cxnSp>
            <p:nvCxnSpPr>
              <p:cNvPr id="305" name="Google Shape;305;p43"/>
              <p:cNvCxnSpPr/>
              <p:nvPr/>
            </p:nvCxnSpPr>
            <p:spPr>
              <a:xfrm rot="10800000">
                <a:off x="6537188" y="3551238"/>
                <a:ext cx="68400" cy="0"/>
              </a:xfrm>
              <a:prstGeom prst="straightConnector1">
                <a:avLst/>
              </a:prstGeom>
              <a:noFill/>
              <a:ln cap="rnd" cmpd="sng" w="38100">
                <a:solidFill>
                  <a:srgbClr val="FFFFFF"/>
                </a:solidFill>
                <a:prstDash val="solid"/>
                <a:round/>
                <a:headEnd len="sm" w="sm" type="none"/>
                <a:tailEnd len="sm" w="sm" type="none"/>
              </a:ln>
            </p:spPr>
          </p:cxnSp>
          <p:cxnSp>
            <p:nvCxnSpPr>
              <p:cNvPr id="306" name="Google Shape;306;p43"/>
              <p:cNvCxnSpPr/>
              <p:nvPr/>
            </p:nvCxnSpPr>
            <p:spPr>
              <a:xfrm rot="10800000">
                <a:off x="6229288" y="3444876"/>
                <a:ext cx="173100" cy="0"/>
              </a:xfrm>
              <a:prstGeom prst="straightConnector1">
                <a:avLst/>
              </a:prstGeom>
              <a:noFill/>
              <a:ln cap="rnd" cmpd="sng" w="38100">
                <a:solidFill>
                  <a:srgbClr val="FFFFFF"/>
                </a:solidFill>
                <a:prstDash val="solid"/>
                <a:round/>
                <a:headEnd len="sm" w="sm" type="none"/>
                <a:tailEnd len="sm" w="sm" type="none"/>
              </a:ln>
            </p:spPr>
          </p:cxnSp>
          <p:cxnSp>
            <p:nvCxnSpPr>
              <p:cNvPr id="307" name="Google Shape;307;p43"/>
              <p:cNvCxnSpPr/>
              <p:nvPr/>
            </p:nvCxnSpPr>
            <p:spPr>
              <a:xfrm rot="10800000">
                <a:off x="6332538" y="3363951"/>
                <a:ext cx="0" cy="338100"/>
              </a:xfrm>
              <a:prstGeom prst="straightConnector1">
                <a:avLst/>
              </a:prstGeom>
              <a:noFill/>
              <a:ln cap="rnd" cmpd="sng" w="38100">
                <a:solidFill>
                  <a:srgbClr val="FFFFFF"/>
                </a:solidFill>
                <a:prstDash val="solid"/>
                <a:round/>
                <a:headEnd len="sm" w="sm" type="none"/>
                <a:tailEnd len="sm" w="sm" type="none"/>
              </a:ln>
            </p:spPr>
          </p:cxnSp>
          <p:sp>
            <p:nvSpPr>
              <p:cNvPr id="308" name="Google Shape;308;p43"/>
              <p:cNvSpPr/>
              <p:nvPr/>
            </p:nvSpPr>
            <p:spPr>
              <a:xfrm>
                <a:off x="6605588" y="3471863"/>
                <a:ext cx="84138" cy="228600"/>
              </a:xfrm>
              <a:custGeom>
                <a:rect b="b" l="l" r="r" t="t"/>
                <a:pathLst>
                  <a:path extrusionOk="0" h="144" w="53">
                    <a:moveTo>
                      <a:pt x="0" y="144"/>
                    </a:moveTo>
                    <a:lnTo>
                      <a:pt x="0" y="0"/>
                    </a:lnTo>
                    <a:lnTo>
                      <a:pt x="53" y="0"/>
                    </a:lnTo>
                  </a:path>
                </a:pathLst>
              </a:custGeom>
              <a:noFill/>
              <a:ln cap="rnd" cmpd="sng" w="38100">
                <a:solidFill>
                  <a:srgbClr val="FFFFFF"/>
                </a:solidFill>
                <a:prstDash val="solid"/>
                <a:round/>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400"/>
                  <a:buFont typeface="Arial"/>
                  <a:buNone/>
                </a:pPr>
                <a:r>
                  <a:t/>
                </a:r>
                <a:endParaRPr b="0" i="0" sz="400" u="none" cap="none" strike="noStrike">
                  <a:solidFill>
                    <a:srgbClr val="000000"/>
                  </a:solidFill>
                  <a:latin typeface="Arial"/>
                  <a:ea typeface="Arial"/>
                  <a:cs typeface="Arial"/>
                  <a:sym typeface="Arial"/>
                </a:endParaRPr>
              </a:p>
            </p:txBody>
          </p:sp>
          <p:sp>
            <p:nvSpPr>
              <p:cNvPr id="309" name="Google Shape;309;p43"/>
              <p:cNvSpPr/>
              <p:nvPr/>
            </p:nvSpPr>
            <p:spPr>
              <a:xfrm>
                <a:off x="6427788" y="3167063"/>
                <a:ext cx="195263" cy="312738"/>
              </a:xfrm>
              <a:custGeom>
                <a:rect b="b" l="l" r="r" t="t"/>
                <a:pathLst>
                  <a:path extrusionOk="0" h="143" w="89">
                    <a:moveTo>
                      <a:pt x="89" y="44"/>
                    </a:moveTo>
                    <a:cubicBezTo>
                      <a:pt x="89" y="69"/>
                      <a:pt x="45" y="143"/>
                      <a:pt x="45" y="143"/>
                    </a:cubicBezTo>
                    <a:cubicBezTo>
                      <a:pt x="45" y="143"/>
                      <a:pt x="0" y="69"/>
                      <a:pt x="0" y="44"/>
                    </a:cubicBezTo>
                    <a:cubicBezTo>
                      <a:pt x="0" y="20"/>
                      <a:pt x="20" y="0"/>
                      <a:pt x="45" y="0"/>
                    </a:cubicBezTo>
                    <a:cubicBezTo>
                      <a:pt x="69" y="0"/>
                      <a:pt x="89" y="20"/>
                      <a:pt x="89" y="44"/>
                    </a:cubicBezTo>
                    <a:close/>
                  </a:path>
                </a:pathLst>
              </a:custGeom>
              <a:noFill/>
              <a:ln cap="rnd" cmpd="sng" w="38100">
                <a:solidFill>
                  <a:srgbClr val="FFFFFF"/>
                </a:solidFill>
                <a:prstDash val="solid"/>
                <a:round/>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400"/>
                  <a:buFont typeface="Arial"/>
                  <a:buNone/>
                </a:pPr>
                <a:r>
                  <a:t/>
                </a:r>
                <a:endParaRPr b="0" i="0" sz="400" u="none" cap="none" strike="noStrike">
                  <a:solidFill>
                    <a:srgbClr val="000000"/>
                  </a:solidFill>
                  <a:latin typeface="Arial"/>
                  <a:ea typeface="Arial"/>
                  <a:cs typeface="Arial"/>
                  <a:sym typeface="Arial"/>
                </a:endParaRPr>
              </a:p>
            </p:txBody>
          </p:sp>
          <p:sp>
            <p:nvSpPr>
              <p:cNvPr id="310" name="Google Shape;310;p43"/>
              <p:cNvSpPr/>
              <p:nvPr/>
            </p:nvSpPr>
            <p:spPr>
              <a:xfrm>
                <a:off x="6484938" y="3221038"/>
                <a:ext cx="84000" cy="84000"/>
              </a:xfrm>
              <a:prstGeom prst="ellipse">
                <a:avLst/>
              </a:prstGeom>
              <a:noFill/>
              <a:ln cap="rnd" cmpd="sng" w="38100">
                <a:solidFill>
                  <a:srgbClr val="FFFFFF"/>
                </a:solidFill>
                <a:prstDash val="solid"/>
                <a:round/>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400"/>
                  <a:buFont typeface="Arial"/>
                  <a:buNone/>
                </a:pPr>
                <a:r>
                  <a:t/>
                </a:r>
                <a:endParaRPr b="0" i="0" sz="400" u="none" cap="none" strike="noStrike">
                  <a:solidFill>
                    <a:srgbClr val="000000"/>
                  </a:solidFill>
                  <a:latin typeface="Arial"/>
                  <a:ea typeface="Arial"/>
                  <a:cs typeface="Arial"/>
                  <a:sym typeface="Arial"/>
                </a:endParaRPr>
              </a:p>
            </p:txBody>
          </p:sp>
        </p:grpSp>
        <p:sp>
          <p:nvSpPr>
            <p:cNvPr id="311" name="Google Shape;311;p43"/>
            <p:cNvSpPr txBox="1"/>
            <p:nvPr/>
          </p:nvSpPr>
          <p:spPr>
            <a:xfrm>
              <a:off x="6978587" y="18930225"/>
              <a:ext cx="4313700" cy="1913700"/>
            </a:xfrm>
            <a:prstGeom prst="rect">
              <a:avLst/>
            </a:prstGeom>
            <a:noFill/>
            <a:ln>
              <a:noFill/>
            </a:ln>
          </p:spPr>
          <p:txBody>
            <a:bodyPr anchorCtr="0" anchor="t" bIns="12225" lIns="24450" spcFirstLastPara="1" rIns="24450" wrap="square" tIns="12225">
              <a:spAutoFit/>
            </a:bodyPr>
            <a:lstStyle/>
            <a:p>
              <a:pPr indent="0" lvl="0" marL="0" marR="0" rtl="0" algn="ctr">
                <a:lnSpc>
                  <a:spcPct val="100000"/>
                </a:lnSpc>
                <a:spcBef>
                  <a:spcPts val="0"/>
                </a:spcBef>
                <a:spcAft>
                  <a:spcPts val="0"/>
                </a:spcAft>
                <a:buClr>
                  <a:srgbClr val="000000"/>
                </a:buClr>
                <a:buSzPts val="700"/>
                <a:buFont typeface="Arial"/>
                <a:buNone/>
              </a:pPr>
              <a:r>
                <a:rPr lang="es" sz="700">
                  <a:solidFill>
                    <a:srgbClr val="3A484F"/>
                  </a:solidFill>
                  <a:latin typeface="Montserrat"/>
                  <a:ea typeface="Montserrat"/>
                  <a:cs typeface="Montserrat"/>
                  <a:sym typeface="Montserrat"/>
                </a:rPr>
                <a:t>Existe un</a:t>
              </a:r>
              <a:r>
                <a:rPr b="1" lang="es" sz="700">
                  <a:solidFill>
                    <a:srgbClr val="3A484F"/>
                  </a:solidFill>
                  <a:latin typeface="Montserrat"/>
                  <a:ea typeface="Montserrat"/>
                  <a:cs typeface="Montserrat"/>
                  <a:sym typeface="Montserrat"/>
                </a:rPr>
                <a:t> Programa de Ordenamiento Ecológico</a:t>
              </a:r>
              <a:r>
                <a:rPr lang="es" sz="700">
                  <a:solidFill>
                    <a:srgbClr val="3A484F"/>
                  </a:solidFill>
                  <a:latin typeface="Montserrat"/>
                  <a:ea typeface="Montserrat"/>
                  <a:cs typeface="Montserrat"/>
                  <a:sym typeface="Montserrat"/>
                </a:rPr>
                <a:t> a nivel </a:t>
              </a:r>
              <a:r>
                <a:rPr b="1" lang="es" sz="700">
                  <a:solidFill>
                    <a:srgbClr val="3A484F"/>
                  </a:solidFill>
                  <a:latin typeface="Montserrat"/>
                  <a:ea typeface="Montserrat"/>
                  <a:cs typeface="Montserrat"/>
                  <a:sym typeface="Montserrat"/>
                </a:rPr>
                <a:t>estatal </a:t>
              </a:r>
              <a:r>
                <a:rPr lang="es" sz="700">
                  <a:solidFill>
                    <a:srgbClr val="3A484F"/>
                  </a:solidFill>
                  <a:latin typeface="Montserrat"/>
                  <a:ea typeface="Montserrat"/>
                  <a:cs typeface="Montserrat"/>
                  <a:sym typeface="Montserrat"/>
                </a:rPr>
                <a:t>publicado en el año </a:t>
              </a:r>
              <a:r>
                <a:rPr b="1" lang="es" sz="700">
                  <a:solidFill>
                    <a:srgbClr val="3A484F"/>
                  </a:solidFill>
                  <a:latin typeface="Montserrat"/>
                  <a:ea typeface="Montserrat"/>
                  <a:cs typeface="Montserrat"/>
                  <a:sym typeface="Montserrat"/>
                </a:rPr>
                <a:t>2018</a:t>
              </a:r>
              <a:endParaRPr b="1" i="0" sz="700" u="none" cap="none" strike="noStrike">
                <a:solidFill>
                  <a:srgbClr val="FF0000"/>
                </a:solidFill>
                <a:latin typeface="Montserrat"/>
                <a:ea typeface="Montserrat"/>
                <a:cs typeface="Montserrat"/>
                <a:sym typeface="Montserrat"/>
              </a:endParaRPr>
            </a:p>
          </p:txBody>
        </p:sp>
      </p:grpSp>
      <p:grpSp>
        <p:nvGrpSpPr>
          <p:cNvPr id="312" name="Google Shape;312;p43"/>
          <p:cNvGrpSpPr/>
          <p:nvPr/>
        </p:nvGrpSpPr>
        <p:grpSpPr>
          <a:xfrm>
            <a:off x="4256538" y="2296118"/>
            <a:ext cx="251662" cy="273162"/>
            <a:chOff x="5965825" y="3200400"/>
            <a:chExt cx="565151" cy="727076"/>
          </a:xfrm>
        </p:grpSpPr>
        <p:cxnSp>
          <p:nvCxnSpPr>
            <p:cNvPr id="313" name="Google Shape;313;p43"/>
            <p:cNvCxnSpPr/>
            <p:nvPr/>
          </p:nvCxnSpPr>
          <p:spPr>
            <a:xfrm flipH="1">
              <a:off x="6123138" y="3505200"/>
              <a:ext cx="18900" cy="141300"/>
            </a:xfrm>
            <a:prstGeom prst="straightConnector1">
              <a:avLst/>
            </a:prstGeom>
            <a:noFill/>
            <a:ln cap="flat" cmpd="sng" w="9525">
              <a:solidFill>
                <a:srgbClr val="FFFFFF"/>
              </a:solidFill>
              <a:prstDash val="solid"/>
              <a:round/>
              <a:headEnd len="sm" w="sm" type="none"/>
              <a:tailEnd len="sm" w="sm" type="none"/>
            </a:ln>
          </p:spPr>
        </p:cxnSp>
        <p:cxnSp>
          <p:nvCxnSpPr>
            <p:cNvPr id="314" name="Google Shape;314;p43"/>
            <p:cNvCxnSpPr/>
            <p:nvPr/>
          </p:nvCxnSpPr>
          <p:spPr>
            <a:xfrm>
              <a:off x="6259513" y="3505200"/>
              <a:ext cx="19200" cy="141300"/>
            </a:xfrm>
            <a:prstGeom prst="straightConnector1">
              <a:avLst/>
            </a:prstGeom>
            <a:noFill/>
            <a:ln cap="flat" cmpd="sng" w="9525">
              <a:solidFill>
                <a:srgbClr val="FFFFFF"/>
              </a:solidFill>
              <a:prstDash val="solid"/>
              <a:round/>
              <a:headEnd len="sm" w="sm" type="none"/>
              <a:tailEnd len="sm" w="sm" type="none"/>
            </a:ln>
          </p:spPr>
        </p:cxnSp>
        <p:sp>
          <p:nvSpPr>
            <p:cNvPr id="315" name="Google Shape;315;p43"/>
            <p:cNvSpPr/>
            <p:nvPr/>
          </p:nvSpPr>
          <p:spPr>
            <a:xfrm>
              <a:off x="5965825" y="3608388"/>
              <a:ext cx="469900" cy="319088"/>
            </a:xfrm>
            <a:custGeom>
              <a:rect b="b" l="l" r="r" t="t"/>
              <a:pathLst>
                <a:path extrusionOk="0" h="84" w="123">
                  <a:moveTo>
                    <a:pt x="123" y="8"/>
                  </a:moveTo>
                  <a:cubicBezTo>
                    <a:pt x="118" y="3"/>
                    <a:pt x="111" y="0"/>
                    <a:pt x="103" y="0"/>
                  </a:cubicBezTo>
                  <a:cubicBezTo>
                    <a:pt x="95" y="0"/>
                    <a:pt x="87" y="4"/>
                    <a:pt x="82" y="10"/>
                  </a:cubicBezTo>
                  <a:cubicBezTo>
                    <a:pt x="77" y="4"/>
                    <a:pt x="70" y="0"/>
                    <a:pt x="62" y="0"/>
                  </a:cubicBezTo>
                  <a:cubicBezTo>
                    <a:pt x="53" y="0"/>
                    <a:pt x="46" y="4"/>
                    <a:pt x="41" y="10"/>
                  </a:cubicBezTo>
                  <a:cubicBezTo>
                    <a:pt x="36" y="4"/>
                    <a:pt x="28" y="0"/>
                    <a:pt x="20" y="0"/>
                  </a:cubicBezTo>
                  <a:cubicBezTo>
                    <a:pt x="12" y="0"/>
                    <a:pt x="5" y="3"/>
                    <a:pt x="0" y="8"/>
                  </a:cubicBezTo>
                  <a:cubicBezTo>
                    <a:pt x="0" y="46"/>
                    <a:pt x="0" y="46"/>
                    <a:pt x="0" y="46"/>
                  </a:cubicBezTo>
                  <a:cubicBezTo>
                    <a:pt x="0" y="84"/>
                    <a:pt x="0" y="84"/>
                    <a:pt x="0" y="84"/>
                  </a:cubicBezTo>
                  <a:cubicBezTo>
                    <a:pt x="123" y="84"/>
                    <a:pt x="123" y="84"/>
                    <a:pt x="123" y="84"/>
                  </a:cubicBezTo>
                  <a:cubicBezTo>
                    <a:pt x="123" y="46"/>
                    <a:pt x="123" y="46"/>
                    <a:pt x="123" y="46"/>
                  </a:cubicBezTo>
                  <a:cubicBezTo>
                    <a:pt x="123" y="46"/>
                    <a:pt x="123" y="46"/>
                    <a:pt x="123" y="46"/>
                  </a:cubicBezTo>
                  <a:cubicBezTo>
                    <a:pt x="123" y="46"/>
                    <a:pt x="123" y="46"/>
                    <a:pt x="123" y="46"/>
                  </a:cubicBezTo>
                  <a:lnTo>
                    <a:pt x="123" y="8"/>
                  </a:lnTo>
                  <a:close/>
                </a:path>
              </a:pathLst>
            </a:custGeom>
            <a:noFill/>
            <a:ln cap="flat" cmpd="sng" w="9525">
              <a:solidFill>
                <a:srgbClr val="FFFFFF"/>
              </a:solidFill>
              <a:prstDash val="solid"/>
              <a:round/>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400"/>
                <a:buFont typeface="Arial"/>
                <a:buNone/>
              </a:pPr>
              <a:r>
                <a:t/>
              </a:r>
              <a:endParaRPr b="0" i="0" sz="400" u="none" cap="none" strike="noStrike">
                <a:solidFill>
                  <a:srgbClr val="000000"/>
                </a:solidFill>
                <a:latin typeface="Arial"/>
                <a:ea typeface="Arial"/>
                <a:cs typeface="Arial"/>
                <a:sym typeface="Arial"/>
              </a:endParaRPr>
            </a:p>
          </p:txBody>
        </p:sp>
        <p:sp>
          <p:nvSpPr>
            <p:cNvPr id="316" name="Google Shape;316;p43"/>
            <p:cNvSpPr/>
            <p:nvPr/>
          </p:nvSpPr>
          <p:spPr>
            <a:xfrm>
              <a:off x="6240463" y="3486150"/>
              <a:ext cx="42863" cy="19050"/>
            </a:xfrm>
            <a:custGeom>
              <a:rect b="b" l="l" r="r" t="t"/>
              <a:pathLst>
                <a:path extrusionOk="0" h="5" w="11">
                  <a:moveTo>
                    <a:pt x="11" y="0"/>
                  </a:moveTo>
                  <a:cubicBezTo>
                    <a:pt x="9" y="2"/>
                    <a:pt x="7" y="3"/>
                    <a:pt x="5" y="5"/>
                  </a:cubicBezTo>
                  <a:cubicBezTo>
                    <a:pt x="4" y="3"/>
                    <a:pt x="2" y="2"/>
                    <a:pt x="0" y="1"/>
                  </a:cubicBezTo>
                </a:path>
              </a:pathLst>
            </a:custGeom>
            <a:noFill/>
            <a:ln cap="flat" cmpd="sng" w="9525">
              <a:solidFill>
                <a:srgbClr val="FFFFFF"/>
              </a:solidFill>
              <a:prstDash val="solid"/>
              <a:round/>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400"/>
                <a:buFont typeface="Arial"/>
                <a:buNone/>
              </a:pPr>
              <a:r>
                <a:t/>
              </a:r>
              <a:endParaRPr b="0" i="0" sz="400" u="none" cap="none" strike="noStrike">
                <a:solidFill>
                  <a:srgbClr val="000000"/>
                </a:solidFill>
                <a:latin typeface="Arial"/>
                <a:ea typeface="Arial"/>
                <a:cs typeface="Arial"/>
                <a:sym typeface="Arial"/>
              </a:endParaRPr>
            </a:p>
          </p:txBody>
        </p:sp>
        <p:sp>
          <p:nvSpPr>
            <p:cNvPr id="317" name="Google Shape;317;p43"/>
            <p:cNvSpPr/>
            <p:nvPr/>
          </p:nvSpPr>
          <p:spPr>
            <a:xfrm>
              <a:off x="5965825" y="3478213"/>
              <a:ext cx="469900" cy="168275"/>
            </a:xfrm>
            <a:custGeom>
              <a:rect b="b" l="l" r="r" t="t"/>
              <a:pathLst>
                <a:path extrusionOk="0" h="44" w="123">
                  <a:moveTo>
                    <a:pt x="52" y="2"/>
                  </a:moveTo>
                  <a:cubicBezTo>
                    <a:pt x="50" y="4"/>
                    <a:pt x="48" y="5"/>
                    <a:pt x="46" y="7"/>
                  </a:cubicBezTo>
                  <a:cubicBezTo>
                    <a:pt x="42" y="3"/>
                    <a:pt x="37" y="0"/>
                    <a:pt x="31" y="0"/>
                  </a:cubicBezTo>
                  <a:cubicBezTo>
                    <a:pt x="25" y="0"/>
                    <a:pt x="20" y="2"/>
                    <a:pt x="16" y="6"/>
                  </a:cubicBezTo>
                  <a:cubicBezTo>
                    <a:pt x="16" y="6"/>
                    <a:pt x="0" y="42"/>
                    <a:pt x="0" y="42"/>
                  </a:cubicBezTo>
                  <a:cubicBezTo>
                    <a:pt x="5" y="37"/>
                    <a:pt x="12" y="34"/>
                    <a:pt x="20" y="34"/>
                  </a:cubicBezTo>
                  <a:cubicBezTo>
                    <a:pt x="28" y="34"/>
                    <a:pt x="36" y="38"/>
                    <a:pt x="41" y="44"/>
                  </a:cubicBezTo>
                  <a:cubicBezTo>
                    <a:pt x="46" y="38"/>
                    <a:pt x="53" y="34"/>
                    <a:pt x="62" y="34"/>
                  </a:cubicBezTo>
                  <a:cubicBezTo>
                    <a:pt x="70" y="34"/>
                    <a:pt x="77" y="38"/>
                    <a:pt x="82" y="44"/>
                  </a:cubicBezTo>
                  <a:cubicBezTo>
                    <a:pt x="87" y="38"/>
                    <a:pt x="95" y="34"/>
                    <a:pt x="103" y="34"/>
                  </a:cubicBezTo>
                  <a:cubicBezTo>
                    <a:pt x="111" y="34"/>
                    <a:pt x="118" y="37"/>
                    <a:pt x="123" y="42"/>
                  </a:cubicBezTo>
                  <a:cubicBezTo>
                    <a:pt x="123" y="42"/>
                    <a:pt x="113" y="22"/>
                    <a:pt x="106" y="10"/>
                  </a:cubicBezTo>
                </a:path>
              </a:pathLst>
            </a:custGeom>
            <a:noFill/>
            <a:ln cap="flat" cmpd="sng" w="9525">
              <a:solidFill>
                <a:srgbClr val="FFFFFF"/>
              </a:solidFill>
              <a:prstDash val="solid"/>
              <a:round/>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400"/>
                <a:buFont typeface="Arial"/>
                <a:buNone/>
              </a:pPr>
              <a:r>
                <a:t/>
              </a:r>
              <a:endParaRPr b="0" i="0" sz="400" u="none" cap="none" strike="noStrike">
                <a:solidFill>
                  <a:srgbClr val="000000"/>
                </a:solidFill>
                <a:latin typeface="Arial"/>
                <a:ea typeface="Arial"/>
                <a:cs typeface="Arial"/>
                <a:sym typeface="Arial"/>
              </a:endParaRPr>
            </a:p>
          </p:txBody>
        </p:sp>
        <p:sp>
          <p:nvSpPr>
            <p:cNvPr id="318" name="Google Shape;318;p43"/>
            <p:cNvSpPr/>
            <p:nvPr/>
          </p:nvSpPr>
          <p:spPr>
            <a:xfrm>
              <a:off x="6088063" y="3706813"/>
              <a:ext cx="19200" cy="19200"/>
            </a:xfrm>
            <a:prstGeom prst="ellipse">
              <a:avLst/>
            </a:prstGeom>
            <a:noFill/>
            <a:ln cap="flat" cmpd="sng" w="9525">
              <a:solidFill>
                <a:srgbClr val="FFFFFF"/>
              </a:solidFill>
              <a:prstDash val="solid"/>
              <a:round/>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400"/>
                <a:buFont typeface="Arial"/>
                <a:buNone/>
              </a:pPr>
              <a:r>
                <a:t/>
              </a:r>
              <a:endParaRPr b="0" i="0" sz="400" u="none" cap="none" strike="noStrike">
                <a:solidFill>
                  <a:srgbClr val="000000"/>
                </a:solidFill>
                <a:latin typeface="Arial"/>
                <a:ea typeface="Arial"/>
                <a:cs typeface="Arial"/>
                <a:sym typeface="Arial"/>
              </a:endParaRPr>
            </a:p>
          </p:txBody>
        </p:sp>
        <p:sp>
          <p:nvSpPr>
            <p:cNvPr id="319" name="Google Shape;319;p43"/>
            <p:cNvSpPr/>
            <p:nvPr/>
          </p:nvSpPr>
          <p:spPr>
            <a:xfrm>
              <a:off x="6226175" y="3706813"/>
              <a:ext cx="19200" cy="19200"/>
            </a:xfrm>
            <a:prstGeom prst="ellipse">
              <a:avLst/>
            </a:prstGeom>
            <a:noFill/>
            <a:ln cap="flat" cmpd="sng" w="9525">
              <a:solidFill>
                <a:srgbClr val="FFFFFF"/>
              </a:solidFill>
              <a:prstDash val="solid"/>
              <a:round/>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400"/>
                <a:buFont typeface="Arial"/>
                <a:buNone/>
              </a:pPr>
              <a:r>
                <a:t/>
              </a:r>
              <a:endParaRPr b="0" i="0" sz="400" u="none" cap="none" strike="noStrike">
                <a:solidFill>
                  <a:srgbClr val="000000"/>
                </a:solidFill>
                <a:latin typeface="Arial"/>
                <a:ea typeface="Arial"/>
                <a:cs typeface="Arial"/>
                <a:sym typeface="Arial"/>
              </a:endParaRPr>
            </a:p>
          </p:txBody>
        </p:sp>
        <p:sp>
          <p:nvSpPr>
            <p:cNvPr id="320" name="Google Shape;320;p43"/>
            <p:cNvSpPr/>
            <p:nvPr/>
          </p:nvSpPr>
          <p:spPr>
            <a:xfrm>
              <a:off x="6332538" y="3844925"/>
              <a:ext cx="19200" cy="19200"/>
            </a:xfrm>
            <a:prstGeom prst="ellipse">
              <a:avLst/>
            </a:prstGeom>
            <a:noFill/>
            <a:ln cap="flat" cmpd="sng" w="9525">
              <a:solidFill>
                <a:srgbClr val="FFFFFF"/>
              </a:solidFill>
              <a:prstDash val="solid"/>
              <a:round/>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400"/>
                <a:buFont typeface="Arial"/>
                <a:buNone/>
              </a:pPr>
              <a:r>
                <a:t/>
              </a:r>
              <a:endParaRPr b="0" i="0" sz="400" u="none" cap="none" strike="noStrike">
                <a:solidFill>
                  <a:srgbClr val="000000"/>
                </a:solidFill>
                <a:latin typeface="Arial"/>
                <a:ea typeface="Arial"/>
                <a:cs typeface="Arial"/>
                <a:sym typeface="Arial"/>
              </a:endParaRPr>
            </a:p>
          </p:txBody>
        </p:sp>
        <p:sp>
          <p:nvSpPr>
            <p:cNvPr id="321" name="Google Shape;321;p43"/>
            <p:cNvSpPr/>
            <p:nvPr/>
          </p:nvSpPr>
          <p:spPr>
            <a:xfrm>
              <a:off x="6130925" y="3775075"/>
              <a:ext cx="19200" cy="19200"/>
            </a:xfrm>
            <a:prstGeom prst="ellipse">
              <a:avLst/>
            </a:prstGeom>
            <a:noFill/>
            <a:ln cap="flat" cmpd="sng" w="9525">
              <a:solidFill>
                <a:srgbClr val="FFFFFF"/>
              </a:solidFill>
              <a:prstDash val="solid"/>
              <a:round/>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400"/>
                <a:buFont typeface="Arial"/>
                <a:buNone/>
              </a:pPr>
              <a:r>
                <a:t/>
              </a:r>
              <a:endParaRPr b="0" i="0" sz="400" u="none" cap="none" strike="noStrike">
                <a:solidFill>
                  <a:srgbClr val="000000"/>
                </a:solidFill>
                <a:latin typeface="Arial"/>
                <a:ea typeface="Arial"/>
                <a:cs typeface="Arial"/>
                <a:sym typeface="Arial"/>
              </a:endParaRPr>
            </a:p>
          </p:txBody>
        </p:sp>
        <p:sp>
          <p:nvSpPr>
            <p:cNvPr id="322" name="Google Shape;322;p43"/>
            <p:cNvSpPr/>
            <p:nvPr/>
          </p:nvSpPr>
          <p:spPr>
            <a:xfrm>
              <a:off x="6161088" y="3349625"/>
              <a:ext cx="46038" cy="190500"/>
            </a:xfrm>
            <a:custGeom>
              <a:rect b="b" l="l" r="r" t="t"/>
              <a:pathLst>
                <a:path extrusionOk="0" h="50" w="12">
                  <a:moveTo>
                    <a:pt x="0" y="0"/>
                  </a:moveTo>
                  <a:cubicBezTo>
                    <a:pt x="4" y="9"/>
                    <a:pt x="10" y="24"/>
                    <a:pt x="12" y="50"/>
                  </a:cubicBezTo>
                </a:path>
              </a:pathLst>
            </a:custGeom>
            <a:noFill/>
            <a:ln cap="flat" cmpd="sng" w="9525">
              <a:solidFill>
                <a:srgbClr val="FFFFFF"/>
              </a:solidFill>
              <a:prstDash val="solid"/>
              <a:round/>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400"/>
                <a:buFont typeface="Arial"/>
                <a:buNone/>
              </a:pPr>
              <a:r>
                <a:t/>
              </a:r>
              <a:endParaRPr b="0" i="0" sz="400" u="none" cap="none" strike="noStrike">
                <a:solidFill>
                  <a:srgbClr val="000000"/>
                </a:solidFill>
                <a:latin typeface="Arial"/>
                <a:ea typeface="Arial"/>
                <a:cs typeface="Arial"/>
                <a:sym typeface="Arial"/>
              </a:endParaRPr>
            </a:p>
          </p:txBody>
        </p:sp>
        <p:sp>
          <p:nvSpPr>
            <p:cNvPr id="323" name="Google Shape;323;p43"/>
            <p:cNvSpPr/>
            <p:nvPr/>
          </p:nvSpPr>
          <p:spPr>
            <a:xfrm>
              <a:off x="6057900" y="3200400"/>
              <a:ext cx="122238" cy="163513"/>
            </a:xfrm>
            <a:custGeom>
              <a:rect b="b" l="l" r="r" t="t"/>
              <a:pathLst>
                <a:path extrusionOk="0" h="43" w="32">
                  <a:moveTo>
                    <a:pt x="26" y="39"/>
                  </a:moveTo>
                  <a:cubicBezTo>
                    <a:pt x="20" y="43"/>
                    <a:pt x="8" y="35"/>
                    <a:pt x="4" y="25"/>
                  </a:cubicBezTo>
                  <a:cubicBezTo>
                    <a:pt x="0" y="10"/>
                    <a:pt x="3" y="0"/>
                    <a:pt x="3" y="0"/>
                  </a:cubicBezTo>
                  <a:cubicBezTo>
                    <a:pt x="3" y="0"/>
                    <a:pt x="14" y="3"/>
                    <a:pt x="24" y="13"/>
                  </a:cubicBezTo>
                  <a:cubicBezTo>
                    <a:pt x="32" y="21"/>
                    <a:pt x="32" y="36"/>
                    <a:pt x="26" y="39"/>
                  </a:cubicBezTo>
                  <a:close/>
                </a:path>
              </a:pathLst>
            </a:custGeom>
            <a:noFill/>
            <a:ln cap="flat" cmpd="sng" w="9525">
              <a:solidFill>
                <a:srgbClr val="FFFFFF"/>
              </a:solidFill>
              <a:prstDash val="solid"/>
              <a:miter lim="800000"/>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400"/>
                <a:buFont typeface="Arial"/>
                <a:buNone/>
              </a:pPr>
              <a:r>
                <a:t/>
              </a:r>
              <a:endParaRPr b="0" i="0" sz="400" u="none" cap="none" strike="noStrike">
                <a:solidFill>
                  <a:srgbClr val="000000"/>
                </a:solidFill>
                <a:latin typeface="Arial"/>
                <a:ea typeface="Arial"/>
                <a:cs typeface="Arial"/>
                <a:sym typeface="Arial"/>
              </a:endParaRPr>
            </a:p>
          </p:txBody>
        </p:sp>
        <p:sp>
          <p:nvSpPr>
            <p:cNvPr id="324" name="Google Shape;324;p43"/>
            <p:cNvSpPr/>
            <p:nvPr/>
          </p:nvSpPr>
          <p:spPr>
            <a:xfrm>
              <a:off x="6237288" y="3230563"/>
              <a:ext cx="293688" cy="266700"/>
            </a:xfrm>
            <a:custGeom>
              <a:rect b="b" l="l" r="r" t="t"/>
              <a:pathLst>
                <a:path extrusionOk="0" h="70" w="77">
                  <a:moveTo>
                    <a:pt x="51" y="53"/>
                  </a:moveTo>
                  <a:cubicBezTo>
                    <a:pt x="33" y="70"/>
                    <a:pt x="15" y="60"/>
                    <a:pt x="8" y="48"/>
                  </a:cubicBezTo>
                  <a:cubicBezTo>
                    <a:pt x="0" y="35"/>
                    <a:pt x="1" y="15"/>
                    <a:pt x="22" y="6"/>
                  </a:cubicBezTo>
                  <a:cubicBezTo>
                    <a:pt x="38" y="0"/>
                    <a:pt x="77" y="5"/>
                    <a:pt x="77" y="5"/>
                  </a:cubicBezTo>
                  <a:cubicBezTo>
                    <a:pt x="77" y="5"/>
                    <a:pt x="65" y="41"/>
                    <a:pt x="51" y="53"/>
                  </a:cubicBezTo>
                  <a:close/>
                </a:path>
              </a:pathLst>
            </a:custGeom>
            <a:noFill/>
            <a:ln cap="flat" cmpd="sng" w="9525">
              <a:solidFill>
                <a:srgbClr val="FFFFFF"/>
              </a:solidFill>
              <a:prstDash val="solid"/>
              <a:miter lim="800000"/>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400"/>
                <a:buFont typeface="Arial"/>
                <a:buNone/>
              </a:pPr>
              <a:r>
                <a:t/>
              </a:r>
              <a:endParaRPr b="0" i="0" sz="400" u="none" cap="none" strike="noStrike">
                <a:solidFill>
                  <a:srgbClr val="000000"/>
                </a:solidFill>
                <a:latin typeface="Arial"/>
                <a:ea typeface="Arial"/>
                <a:cs typeface="Arial"/>
                <a:sym typeface="Arial"/>
              </a:endParaRPr>
            </a:p>
          </p:txBody>
        </p:sp>
        <p:cxnSp>
          <p:nvCxnSpPr>
            <p:cNvPr id="325" name="Google Shape;325;p43"/>
            <p:cNvCxnSpPr/>
            <p:nvPr/>
          </p:nvCxnSpPr>
          <p:spPr>
            <a:xfrm>
              <a:off x="6321425" y="3382963"/>
              <a:ext cx="57300" cy="27000"/>
            </a:xfrm>
            <a:prstGeom prst="straightConnector1">
              <a:avLst/>
            </a:prstGeom>
            <a:noFill/>
            <a:ln cap="rnd" cmpd="sng" w="9525">
              <a:solidFill>
                <a:srgbClr val="FFFFFF"/>
              </a:solidFill>
              <a:prstDash val="solid"/>
              <a:round/>
              <a:headEnd len="sm" w="sm" type="none"/>
              <a:tailEnd len="sm" w="sm" type="none"/>
            </a:ln>
          </p:spPr>
        </p:cxnSp>
        <p:cxnSp>
          <p:nvCxnSpPr>
            <p:cNvPr id="326" name="Google Shape;326;p43"/>
            <p:cNvCxnSpPr/>
            <p:nvPr/>
          </p:nvCxnSpPr>
          <p:spPr>
            <a:xfrm rot="10800000">
              <a:off x="6370638" y="3303463"/>
              <a:ext cx="0" cy="41400"/>
            </a:xfrm>
            <a:prstGeom prst="straightConnector1">
              <a:avLst/>
            </a:prstGeom>
            <a:noFill/>
            <a:ln cap="rnd" cmpd="sng" w="9525">
              <a:solidFill>
                <a:srgbClr val="FFFFFF"/>
              </a:solidFill>
              <a:prstDash val="solid"/>
              <a:round/>
              <a:headEnd len="sm" w="sm" type="none"/>
              <a:tailEnd len="sm" w="sm" type="none"/>
            </a:ln>
          </p:spPr>
        </p:cxnSp>
        <p:sp>
          <p:nvSpPr>
            <p:cNvPr id="327" name="Google Shape;327;p43"/>
            <p:cNvSpPr/>
            <p:nvPr/>
          </p:nvSpPr>
          <p:spPr>
            <a:xfrm>
              <a:off x="6202363" y="3303588"/>
              <a:ext cx="244475" cy="174625"/>
            </a:xfrm>
            <a:custGeom>
              <a:rect b="b" l="l" r="r" t="t"/>
              <a:pathLst>
                <a:path extrusionOk="0" h="46" w="64">
                  <a:moveTo>
                    <a:pt x="64" y="0"/>
                  </a:moveTo>
                  <a:cubicBezTo>
                    <a:pt x="15" y="30"/>
                    <a:pt x="15" y="30"/>
                    <a:pt x="15" y="30"/>
                  </a:cubicBezTo>
                  <a:cubicBezTo>
                    <a:pt x="15" y="30"/>
                    <a:pt x="4" y="38"/>
                    <a:pt x="0" y="46"/>
                  </a:cubicBezTo>
                </a:path>
              </a:pathLst>
            </a:custGeom>
            <a:noFill/>
            <a:ln cap="rnd" cmpd="sng" w="9525">
              <a:solidFill>
                <a:srgbClr val="FFFFFF"/>
              </a:solidFill>
              <a:prstDash val="solid"/>
              <a:round/>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400"/>
                <a:buFont typeface="Arial"/>
                <a:buNone/>
              </a:pPr>
              <a:r>
                <a:t/>
              </a:r>
              <a:endParaRPr b="0" i="0" sz="400" u="none" cap="none" strike="noStrike">
                <a:solidFill>
                  <a:srgbClr val="000000"/>
                </a:solidFill>
                <a:latin typeface="Arial"/>
                <a:ea typeface="Arial"/>
                <a:cs typeface="Arial"/>
                <a:sym typeface="Arial"/>
              </a:endParaRPr>
            </a:p>
          </p:txBody>
        </p:sp>
      </p:grpSp>
      <p:sp>
        <p:nvSpPr>
          <p:cNvPr id="328" name="Google Shape;328;p43"/>
          <p:cNvSpPr txBox="1"/>
          <p:nvPr/>
        </p:nvSpPr>
        <p:spPr>
          <a:xfrm>
            <a:off x="5414293" y="2401407"/>
            <a:ext cx="1648500" cy="424800"/>
          </a:xfrm>
          <a:prstGeom prst="rect">
            <a:avLst/>
          </a:prstGeom>
          <a:noFill/>
          <a:ln>
            <a:noFill/>
          </a:ln>
        </p:spPr>
        <p:txBody>
          <a:bodyPr anchorCtr="0" anchor="t" bIns="12225" lIns="24450" spcFirstLastPara="1" rIns="24450" wrap="square" tIns="12225">
            <a:spAutoFit/>
          </a:bodyPr>
          <a:lstStyle/>
          <a:p>
            <a:pPr indent="0" lvl="0" marL="0" marR="0" rtl="0" algn="ctr">
              <a:lnSpc>
                <a:spcPct val="100000"/>
              </a:lnSpc>
              <a:spcBef>
                <a:spcPts val="0"/>
              </a:spcBef>
              <a:spcAft>
                <a:spcPts val="0"/>
              </a:spcAft>
              <a:buClr>
                <a:srgbClr val="000000"/>
              </a:buClr>
              <a:buSzPts val="1300"/>
              <a:buFont typeface="Arial"/>
              <a:buNone/>
            </a:pPr>
            <a:r>
              <a:rPr b="1" lang="es" sz="1300">
                <a:solidFill>
                  <a:srgbClr val="FFFFFF"/>
                </a:solidFill>
                <a:latin typeface="Montserrat"/>
                <a:ea typeface="Montserrat"/>
                <a:cs typeface="Montserrat"/>
                <a:sym typeface="Montserrat"/>
              </a:rPr>
              <a:t>Sistema hídrico de soporte</a:t>
            </a:r>
            <a:endParaRPr b="0" i="0" sz="1300" u="none" cap="none" strike="noStrike">
              <a:solidFill>
                <a:srgbClr val="FFFFFF"/>
              </a:solidFill>
              <a:latin typeface="Montserrat"/>
              <a:ea typeface="Montserrat"/>
              <a:cs typeface="Montserrat"/>
              <a:sym typeface="Montserrat"/>
            </a:endParaRPr>
          </a:p>
        </p:txBody>
      </p:sp>
      <p:sp>
        <p:nvSpPr>
          <p:cNvPr id="329" name="Google Shape;329;p43"/>
          <p:cNvSpPr txBox="1"/>
          <p:nvPr/>
        </p:nvSpPr>
        <p:spPr>
          <a:xfrm>
            <a:off x="5469735" y="597646"/>
            <a:ext cx="1648500" cy="224700"/>
          </a:xfrm>
          <a:prstGeom prst="rect">
            <a:avLst/>
          </a:prstGeom>
          <a:noFill/>
          <a:ln>
            <a:noFill/>
          </a:ln>
        </p:spPr>
        <p:txBody>
          <a:bodyPr anchorCtr="0" anchor="t" bIns="12225" lIns="24450" spcFirstLastPara="1" rIns="24450" wrap="square" tIns="12225">
            <a:spAutoFit/>
          </a:bodyPr>
          <a:lstStyle/>
          <a:p>
            <a:pPr indent="0" lvl="0" marL="0" marR="0" rtl="0" algn="ctr">
              <a:lnSpc>
                <a:spcPct val="100000"/>
              </a:lnSpc>
              <a:spcBef>
                <a:spcPts val="0"/>
              </a:spcBef>
              <a:spcAft>
                <a:spcPts val="0"/>
              </a:spcAft>
              <a:buClr>
                <a:srgbClr val="000000"/>
              </a:buClr>
              <a:buSzPts val="1300"/>
              <a:buFont typeface="Arial"/>
              <a:buNone/>
            </a:pPr>
            <a:r>
              <a:rPr b="1" i="0" lang="es" sz="1300" u="none" cap="none" strike="noStrike">
                <a:solidFill>
                  <a:srgbClr val="FFFFFF"/>
                </a:solidFill>
                <a:latin typeface="Montserrat"/>
                <a:ea typeface="Montserrat"/>
                <a:cs typeface="Montserrat"/>
                <a:sym typeface="Montserrat"/>
              </a:rPr>
              <a:t>Vivienda</a:t>
            </a:r>
            <a:endParaRPr b="0" i="0" sz="1300" u="none" cap="none" strike="noStrike">
              <a:solidFill>
                <a:srgbClr val="FFFFFF"/>
              </a:solidFill>
              <a:latin typeface="Montserrat"/>
              <a:ea typeface="Montserrat"/>
              <a:cs typeface="Montserrat"/>
              <a:sym typeface="Montserrat"/>
            </a:endParaRPr>
          </a:p>
        </p:txBody>
      </p:sp>
      <p:grpSp>
        <p:nvGrpSpPr>
          <p:cNvPr id="330" name="Google Shape;330;p43"/>
          <p:cNvGrpSpPr/>
          <p:nvPr/>
        </p:nvGrpSpPr>
        <p:grpSpPr>
          <a:xfrm>
            <a:off x="6154712" y="864218"/>
            <a:ext cx="320058" cy="139375"/>
            <a:chOff x="5584825" y="3073400"/>
            <a:chExt cx="1044575" cy="714375"/>
          </a:xfrm>
        </p:grpSpPr>
        <p:sp>
          <p:nvSpPr>
            <p:cNvPr id="331" name="Google Shape;331;p43"/>
            <p:cNvSpPr/>
            <p:nvPr/>
          </p:nvSpPr>
          <p:spPr>
            <a:xfrm>
              <a:off x="5664200" y="3184525"/>
              <a:ext cx="304800" cy="600075"/>
            </a:xfrm>
            <a:custGeom>
              <a:rect b="b" l="l" r="r" t="t"/>
              <a:pathLst>
                <a:path extrusionOk="0" h="378" w="192">
                  <a:moveTo>
                    <a:pt x="0" y="378"/>
                  </a:moveTo>
                  <a:lnTo>
                    <a:pt x="0" y="207"/>
                  </a:lnTo>
                  <a:lnTo>
                    <a:pt x="94" y="0"/>
                  </a:lnTo>
                  <a:lnTo>
                    <a:pt x="192" y="207"/>
                  </a:lnTo>
                  <a:lnTo>
                    <a:pt x="192" y="378"/>
                  </a:lnTo>
                </a:path>
              </a:pathLst>
            </a:custGeom>
            <a:noFill/>
            <a:ln cap="rnd" cmpd="sng" w="19050">
              <a:solidFill>
                <a:srgbClr val="FFFFFF"/>
              </a:solidFill>
              <a:prstDash val="solid"/>
              <a:round/>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400"/>
                <a:buFont typeface="Arial"/>
                <a:buNone/>
              </a:pPr>
              <a:r>
                <a:t/>
              </a:r>
              <a:endParaRPr b="0" i="0" sz="400" u="none" cap="none" strike="noStrike">
                <a:solidFill>
                  <a:srgbClr val="000000"/>
                </a:solidFill>
                <a:latin typeface="Arial"/>
                <a:ea typeface="Arial"/>
                <a:cs typeface="Arial"/>
                <a:sym typeface="Arial"/>
              </a:endParaRPr>
            </a:p>
          </p:txBody>
        </p:sp>
        <p:cxnSp>
          <p:nvCxnSpPr>
            <p:cNvPr id="332" name="Google Shape;332;p43"/>
            <p:cNvCxnSpPr/>
            <p:nvPr/>
          </p:nvCxnSpPr>
          <p:spPr>
            <a:xfrm rot="10800000">
              <a:off x="5813338" y="3184525"/>
              <a:ext cx="417600" cy="0"/>
            </a:xfrm>
            <a:prstGeom prst="straightConnector1">
              <a:avLst/>
            </a:prstGeom>
            <a:noFill/>
            <a:ln cap="rnd" cmpd="sng" w="19050">
              <a:solidFill>
                <a:srgbClr val="FFFFFF"/>
              </a:solidFill>
              <a:prstDash val="solid"/>
              <a:round/>
              <a:headEnd len="sm" w="sm" type="none"/>
              <a:tailEnd len="sm" w="sm" type="none"/>
            </a:ln>
          </p:spPr>
        </p:cxnSp>
        <p:cxnSp>
          <p:nvCxnSpPr>
            <p:cNvPr id="333" name="Google Shape;333;p43"/>
            <p:cNvCxnSpPr/>
            <p:nvPr/>
          </p:nvCxnSpPr>
          <p:spPr>
            <a:xfrm>
              <a:off x="5972175" y="3513138"/>
              <a:ext cx="288900" cy="0"/>
            </a:xfrm>
            <a:prstGeom prst="straightConnector1">
              <a:avLst/>
            </a:prstGeom>
            <a:noFill/>
            <a:ln cap="rnd" cmpd="sng" w="19050">
              <a:solidFill>
                <a:srgbClr val="FFFFFF"/>
              </a:solidFill>
              <a:prstDash val="solid"/>
              <a:round/>
              <a:headEnd len="sm" w="sm" type="none"/>
              <a:tailEnd len="sm" w="sm" type="none"/>
            </a:ln>
          </p:spPr>
        </p:cxnSp>
        <p:sp>
          <p:nvSpPr>
            <p:cNvPr id="334" name="Google Shape;334;p43"/>
            <p:cNvSpPr/>
            <p:nvPr/>
          </p:nvSpPr>
          <p:spPr>
            <a:xfrm>
              <a:off x="6238875" y="3073400"/>
              <a:ext cx="390525" cy="557213"/>
            </a:xfrm>
            <a:custGeom>
              <a:rect b="b" l="l" r="r" t="t"/>
              <a:pathLst>
                <a:path extrusionOk="0" h="146" w="103">
                  <a:moveTo>
                    <a:pt x="96" y="85"/>
                  </a:moveTo>
                  <a:cubicBezTo>
                    <a:pt x="103" y="129"/>
                    <a:pt x="75" y="146"/>
                    <a:pt x="51" y="146"/>
                  </a:cubicBezTo>
                  <a:cubicBezTo>
                    <a:pt x="26" y="145"/>
                    <a:pt x="0" y="125"/>
                    <a:pt x="6" y="85"/>
                  </a:cubicBezTo>
                  <a:cubicBezTo>
                    <a:pt x="10" y="55"/>
                    <a:pt x="27" y="0"/>
                    <a:pt x="51" y="0"/>
                  </a:cubicBezTo>
                  <a:cubicBezTo>
                    <a:pt x="76" y="0"/>
                    <a:pt x="91" y="53"/>
                    <a:pt x="96" y="85"/>
                  </a:cubicBezTo>
                  <a:close/>
                </a:path>
              </a:pathLst>
            </a:custGeom>
            <a:noFill/>
            <a:ln cap="rnd" cmpd="sng" w="19050">
              <a:solidFill>
                <a:srgbClr val="FFFFFF"/>
              </a:solidFill>
              <a:prstDash val="solid"/>
              <a:round/>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400"/>
                <a:buFont typeface="Arial"/>
                <a:buNone/>
              </a:pPr>
              <a:r>
                <a:t/>
              </a:r>
              <a:endParaRPr b="0" i="0" sz="400" u="none" cap="none" strike="noStrike">
                <a:solidFill>
                  <a:srgbClr val="000000"/>
                </a:solidFill>
                <a:latin typeface="Arial"/>
                <a:ea typeface="Arial"/>
                <a:cs typeface="Arial"/>
                <a:sym typeface="Arial"/>
              </a:endParaRPr>
            </a:p>
          </p:txBody>
        </p:sp>
        <p:cxnSp>
          <p:nvCxnSpPr>
            <p:cNvPr id="335" name="Google Shape;335;p43"/>
            <p:cNvCxnSpPr/>
            <p:nvPr/>
          </p:nvCxnSpPr>
          <p:spPr>
            <a:xfrm rot="10800000">
              <a:off x="6326088" y="3428975"/>
              <a:ext cx="101700" cy="92100"/>
            </a:xfrm>
            <a:prstGeom prst="straightConnector1">
              <a:avLst/>
            </a:prstGeom>
            <a:noFill/>
            <a:ln cap="rnd" cmpd="sng" w="19050">
              <a:solidFill>
                <a:srgbClr val="FFFFFF"/>
              </a:solidFill>
              <a:prstDash val="solid"/>
              <a:round/>
              <a:headEnd len="sm" w="sm" type="none"/>
              <a:tailEnd len="sm" w="sm" type="none"/>
            </a:ln>
          </p:spPr>
        </p:cxnSp>
        <p:cxnSp>
          <p:nvCxnSpPr>
            <p:cNvPr id="336" name="Google Shape;336;p43"/>
            <p:cNvCxnSpPr/>
            <p:nvPr/>
          </p:nvCxnSpPr>
          <p:spPr>
            <a:xfrm rot="10800000">
              <a:off x="6364188" y="3333900"/>
              <a:ext cx="63600" cy="57000"/>
            </a:xfrm>
            <a:prstGeom prst="straightConnector1">
              <a:avLst/>
            </a:prstGeom>
            <a:noFill/>
            <a:ln cap="rnd" cmpd="sng" w="19050">
              <a:solidFill>
                <a:srgbClr val="FFFFFF"/>
              </a:solidFill>
              <a:prstDash val="solid"/>
              <a:round/>
              <a:headEnd len="sm" w="sm" type="none"/>
              <a:tailEnd len="sm" w="sm" type="none"/>
            </a:ln>
          </p:spPr>
        </p:cxnSp>
        <p:cxnSp>
          <p:nvCxnSpPr>
            <p:cNvPr id="337" name="Google Shape;337;p43"/>
            <p:cNvCxnSpPr/>
            <p:nvPr/>
          </p:nvCxnSpPr>
          <p:spPr>
            <a:xfrm flipH="1" rot="10800000">
              <a:off x="6435725" y="3428975"/>
              <a:ext cx="103200" cy="92100"/>
            </a:xfrm>
            <a:prstGeom prst="straightConnector1">
              <a:avLst/>
            </a:prstGeom>
            <a:noFill/>
            <a:ln cap="rnd" cmpd="sng" w="19050">
              <a:solidFill>
                <a:srgbClr val="FFFFFF"/>
              </a:solidFill>
              <a:prstDash val="solid"/>
              <a:round/>
              <a:headEnd len="sm" w="sm" type="none"/>
              <a:tailEnd len="sm" w="sm" type="none"/>
            </a:ln>
          </p:spPr>
        </p:cxnSp>
        <p:cxnSp>
          <p:nvCxnSpPr>
            <p:cNvPr id="338" name="Google Shape;338;p43"/>
            <p:cNvCxnSpPr/>
            <p:nvPr/>
          </p:nvCxnSpPr>
          <p:spPr>
            <a:xfrm flipH="1" rot="10800000">
              <a:off x="6435725" y="3333900"/>
              <a:ext cx="65100" cy="57000"/>
            </a:xfrm>
            <a:prstGeom prst="straightConnector1">
              <a:avLst/>
            </a:prstGeom>
            <a:noFill/>
            <a:ln cap="rnd" cmpd="sng" w="19050">
              <a:solidFill>
                <a:srgbClr val="FFFFFF"/>
              </a:solidFill>
              <a:prstDash val="solid"/>
              <a:round/>
              <a:headEnd len="sm" w="sm" type="none"/>
              <a:tailEnd len="sm" w="sm" type="none"/>
            </a:ln>
          </p:spPr>
        </p:cxnSp>
        <p:cxnSp>
          <p:nvCxnSpPr>
            <p:cNvPr id="339" name="Google Shape;339;p43"/>
            <p:cNvCxnSpPr/>
            <p:nvPr/>
          </p:nvCxnSpPr>
          <p:spPr>
            <a:xfrm>
              <a:off x="6432550" y="3268663"/>
              <a:ext cx="0" cy="516000"/>
            </a:xfrm>
            <a:prstGeom prst="straightConnector1">
              <a:avLst/>
            </a:prstGeom>
            <a:noFill/>
            <a:ln cap="rnd" cmpd="sng" w="19050">
              <a:solidFill>
                <a:srgbClr val="FFFFFF"/>
              </a:solidFill>
              <a:prstDash val="solid"/>
              <a:round/>
              <a:headEnd len="sm" w="sm" type="none"/>
              <a:tailEnd len="sm" w="sm" type="none"/>
            </a:ln>
          </p:spPr>
        </p:cxnSp>
        <p:sp>
          <p:nvSpPr>
            <p:cNvPr id="340" name="Google Shape;340;p43"/>
            <p:cNvSpPr/>
            <p:nvPr/>
          </p:nvSpPr>
          <p:spPr>
            <a:xfrm>
              <a:off x="5762625" y="3616325"/>
              <a:ext cx="95250" cy="171450"/>
            </a:xfrm>
            <a:custGeom>
              <a:rect b="b" l="l" r="r" t="t"/>
              <a:pathLst>
                <a:path extrusionOk="0" h="108" w="60">
                  <a:moveTo>
                    <a:pt x="0" y="108"/>
                  </a:moveTo>
                  <a:lnTo>
                    <a:pt x="0" y="0"/>
                  </a:lnTo>
                  <a:lnTo>
                    <a:pt x="60" y="0"/>
                  </a:lnTo>
                  <a:lnTo>
                    <a:pt x="60" y="108"/>
                  </a:lnTo>
                </a:path>
              </a:pathLst>
            </a:custGeom>
            <a:noFill/>
            <a:ln cap="flat" cmpd="sng" w="19050">
              <a:solidFill>
                <a:srgbClr val="FFFFFF"/>
              </a:solidFill>
              <a:prstDash val="solid"/>
              <a:miter lim="800000"/>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400"/>
                <a:buFont typeface="Arial"/>
                <a:buNone/>
              </a:pPr>
              <a:r>
                <a:t/>
              </a:r>
              <a:endParaRPr b="0" i="0" sz="400" u="none" cap="none" strike="noStrike">
                <a:solidFill>
                  <a:srgbClr val="000000"/>
                </a:solidFill>
                <a:latin typeface="Arial"/>
                <a:ea typeface="Arial"/>
                <a:cs typeface="Arial"/>
                <a:sym typeface="Arial"/>
              </a:endParaRPr>
            </a:p>
          </p:txBody>
        </p:sp>
        <p:cxnSp>
          <p:nvCxnSpPr>
            <p:cNvPr id="341" name="Google Shape;341;p43"/>
            <p:cNvCxnSpPr/>
            <p:nvPr/>
          </p:nvCxnSpPr>
          <p:spPr>
            <a:xfrm>
              <a:off x="6249988" y="3611563"/>
              <a:ext cx="0" cy="0"/>
            </a:xfrm>
            <a:prstGeom prst="straightConnector1">
              <a:avLst/>
            </a:prstGeom>
            <a:noFill/>
            <a:ln cap="flat" cmpd="sng" w="19050">
              <a:solidFill>
                <a:srgbClr val="FFFFFF"/>
              </a:solidFill>
              <a:prstDash val="solid"/>
              <a:miter lim="800000"/>
              <a:headEnd len="sm" w="sm" type="none"/>
              <a:tailEnd len="sm" w="sm" type="none"/>
            </a:ln>
          </p:spPr>
        </p:cxnSp>
        <p:cxnSp>
          <p:nvCxnSpPr>
            <p:cNvPr id="342" name="Google Shape;342;p43"/>
            <p:cNvCxnSpPr/>
            <p:nvPr/>
          </p:nvCxnSpPr>
          <p:spPr>
            <a:xfrm>
              <a:off x="5584825" y="3787775"/>
              <a:ext cx="935100" cy="0"/>
            </a:xfrm>
            <a:prstGeom prst="straightConnector1">
              <a:avLst/>
            </a:prstGeom>
            <a:noFill/>
            <a:ln cap="rnd" cmpd="sng" w="19050">
              <a:solidFill>
                <a:srgbClr val="FFFFFF"/>
              </a:solidFill>
              <a:prstDash val="solid"/>
              <a:round/>
              <a:headEnd len="sm" w="sm" type="none"/>
              <a:tailEnd len="sm" w="sm" type="none"/>
            </a:ln>
          </p:spPr>
        </p:cxnSp>
      </p:grpSp>
      <p:sp>
        <p:nvSpPr>
          <p:cNvPr id="343" name="Google Shape;343;p43"/>
          <p:cNvSpPr/>
          <p:nvPr/>
        </p:nvSpPr>
        <p:spPr>
          <a:xfrm>
            <a:off x="7247985" y="3266926"/>
            <a:ext cx="1736100" cy="1716900"/>
          </a:xfrm>
          <a:prstGeom prst="roundRect">
            <a:avLst>
              <a:gd fmla="val 12958" name="adj"/>
            </a:avLst>
          </a:prstGeom>
          <a:solidFill>
            <a:srgbClr val="90A19B"/>
          </a:solidFill>
          <a:ln>
            <a:noFill/>
          </a:ln>
        </p:spPr>
        <p:txBody>
          <a:bodyPr anchorCtr="0" anchor="ctr" bIns="24450" lIns="24450" spcFirstLastPara="1" rIns="24450" wrap="square" tIns="24450">
            <a:noAutofit/>
          </a:bodyPr>
          <a:lstStyle/>
          <a:p>
            <a:pPr indent="0" lvl="0" marL="0" marR="0" rtl="0" algn="l">
              <a:lnSpc>
                <a:spcPct val="100000"/>
              </a:lnSpc>
              <a:spcBef>
                <a:spcPts val="0"/>
              </a:spcBef>
              <a:spcAft>
                <a:spcPts val="0"/>
              </a:spcAft>
              <a:buClr>
                <a:srgbClr val="000000"/>
              </a:buClr>
              <a:buSzPts val="400"/>
              <a:buFont typeface="Arial"/>
              <a:buNone/>
            </a:pPr>
            <a:r>
              <a:t/>
            </a:r>
            <a:endParaRPr b="0" i="0" sz="400" u="none" cap="none" strike="noStrike">
              <a:solidFill>
                <a:srgbClr val="000000"/>
              </a:solidFill>
              <a:latin typeface="Arial"/>
              <a:ea typeface="Arial"/>
              <a:cs typeface="Arial"/>
              <a:sym typeface="Arial"/>
            </a:endParaRPr>
          </a:p>
        </p:txBody>
      </p:sp>
      <p:sp>
        <p:nvSpPr>
          <p:cNvPr id="344" name="Google Shape;344;p43"/>
          <p:cNvSpPr txBox="1"/>
          <p:nvPr/>
        </p:nvSpPr>
        <p:spPr>
          <a:xfrm>
            <a:off x="7291800" y="3346841"/>
            <a:ext cx="1648500" cy="224700"/>
          </a:xfrm>
          <a:prstGeom prst="rect">
            <a:avLst/>
          </a:prstGeom>
          <a:noFill/>
          <a:ln>
            <a:noFill/>
          </a:ln>
        </p:spPr>
        <p:txBody>
          <a:bodyPr anchorCtr="0" anchor="t" bIns="12225" lIns="24450" spcFirstLastPara="1" rIns="24450" wrap="square" tIns="12225">
            <a:spAutoFit/>
          </a:bodyPr>
          <a:lstStyle/>
          <a:p>
            <a:pPr indent="0" lvl="0" marL="0" marR="0" rtl="0" algn="ctr">
              <a:lnSpc>
                <a:spcPct val="100000"/>
              </a:lnSpc>
              <a:spcBef>
                <a:spcPts val="0"/>
              </a:spcBef>
              <a:spcAft>
                <a:spcPts val="0"/>
              </a:spcAft>
              <a:buClr>
                <a:srgbClr val="000000"/>
              </a:buClr>
              <a:buSzPts val="1300"/>
              <a:buFont typeface="Arial"/>
              <a:buNone/>
            </a:pPr>
            <a:r>
              <a:rPr b="1" lang="es" sz="1300">
                <a:solidFill>
                  <a:srgbClr val="FFFFFF"/>
                </a:solidFill>
                <a:latin typeface="Montserrat"/>
                <a:ea typeface="Montserrat"/>
                <a:cs typeface="Montserrat"/>
                <a:sym typeface="Montserrat"/>
              </a:rPr>
              <a:t>Movilidad</a:t>
            </a:r>
            <a:endParaRPr b="0" i="0" sz="1300" u="none" cap="none" strike="noStrike">
              <a:solidFill>
                <a:srgbClr val="FFFFFF"/>
              </a:solidFill>
              <a:latin typeface="Montserrat"/>
              <a:ea typeface="Montserrat"/>
              <a:cs typeface="Montserrat"/>
              <a:sym typeface="Montserrat"/>
            </a:endParaRPr>
          </a:p>
        </p:txBody>
      </p:sp>
      <p:grpSp>
        <p:nvGrpSpPr>
          <p:cNvPr id="345" name="Google Shape;345;p43"/>
          <p:cNvGrpSpPr/>
          <p:nvPr/>
        </p:nvGrpSpPr>
        <p:grpSpPr>
          <a:xfrm>
            <a:off x="333469" y="548838"/>
            <a:ext cx="3092460" cy="2284078"/>
            <a:chOff x="1181675" y="2305075"/>
            <a:chExt cx="10958400" cy="9592938"/>
          </a:xfrm>
        </p:grpSpPr>
        <p:sp>
          <p:nvSpPr>
            <p:cNvPr id="346" name="Google Shape;346;p43"/>
            <p:cNvSpPr txBox="1"/>
            <p:nvPr/>
          </p:nvSpPr>
          <p:spPr>
            <a:xfrm>
              <a:off x="1181674" y="2305075"/>
              <a:ext cx="10958400" cy="944100"/>
            </a:xfrm>
            <a:prstGeom prst="rect">
              <a:avLst/>
            </a:prstGeom>
            <a:noFill/>
            <a:ln>
              <a:noFill/>
            </a:ln>
          </p:spPr>
          <p:txBody>
            <a:bodyPr anchorCtr="0" anchor="t" bIns="12225" lIns="24450" spcFirstLastPara="1" rIns="24450" wrap="square" tIns="12225">
              <a:spAutoFit/>
            </a:bodyPr>
            <a:lstStyle/>
            <a:p>
              <a:pPr indent="0" lvl="0" marL="0" marR="0" rtl="0" algn="ctr">
                <a:lnSpc>
                  <a:spcPct val="100000"/>
                </a:lnSpc>
                <a:spcBef>
                  <a:spcPts val="0"/>
                </a:spcBef>
                <a:spcAft>
                  <a:spcPts val="0"/>
                </a:spcAft>
                <a:buClr>
                  <a:srgbClr val="000000"/>
                </a:buClr>
                <a:buSzPts val="1300"/>
                <a:buFont typeface="Arial"/>
                <a:buNone/>
              </a:pPr>
              <a:r>
                <a:rPr b="1" i="0" lang="es" sz="1300" u="none" cap="none" strike="noStrike">
                  <a:solidFill>
                    <a:srgbClr val="3A484F"/>
                  </a:solidFill>
                  <a:latin typeface="Montserrat"/>
                  <a:ea typeface="Montserrat"/>
                  <a:cs typeface="Montserrat"/>
                  <a:sym typeface="Montserrat"/>
                </a:rPr>
                <a:t>Expansión urbana y planeación</a:t>
              </a:r>
              <a:endParaRPr b="0" i="0" sz="1300" u="none" cap="none" strike="noStrike">
                <a:solidFill>
                  <a:srgbClr val="3A484F"/>
                </a:solidFill>
                <a:latin typeface="Montserrat"/>
                <a:ea typeface="Montserrat"/>
                <a:cs typeface="Montserrat"/>
                <a:sym typeface="Montserrat"/>
              </a:endParaRPr>
            </a:p>
          </p:txBody>
        </p:sp>
        <p:sp>
          <p:nvSpPr>
            <p:cNvPr id="347" name="Google Shape;347;p43"/>
            <p:cNvSpPr txBox="1"/>
            <p:nvPr/>
          </p:nvSpPr>
          <p:spPr>
            <a:xfrm>
              <a:off x="1271225" y="3013700"/>
              <a:ext cx="10716300" cy="426900"/>
            </a:xfrm>
            <a:prstGeom prst="rect">
              <a:avLst/>
            </a:prstGeom>
            <a:noFill/>
            <a:ln>
              <a:noFill/>
            </a:ln>
          </p:spPr>
          <p:txBody>
            <a:bodyPr anchorCtr="0" anchor="t" bIns="12225" lIns="24450" spcFirstLastPara="1" rIns="24450" wrap="square" tIns="12225">
              <a:spAutoFit/>
            </a:bodyPr>
            <a:lstStyle/>
            <a:p>
              <a:pPr indent="0" lvl="0" marL="0" marR="0" rtl="0" algn="ctr">
                <a:lnSpc>
                  <a:spcPct val="100000"/>
                </a:lnSpc>
                <a:spcBef>
                  <a:spcPts val="0"/>
                </a:spcBef>
                <a:spcAft>
                  <a:spcPts val="0"/>
                </a:spcAft>
                <a:buClr>
                  <a:srgbClr val="000000"/>
                </a:buClr>
                <a:buSzPts val="500"/>
                <a:buFont typeface="Arial"/>
                <a:buNone/>
              </a:pPr>
              <a:r>
                <a:rPr b="0" i="0" lang="es" sz="500" u="none" cap="none" strike="noStrike">
                  <a:solidFill>
                    <a:srgbClr val="595959"/>
                  </a:solidFill>
                  <a:latin typeface="Montserrat"/>
                  <a:ea typeface="Montserrat"/>
                  <a:cs typeface="Montserrat"/>
                  <a:sym typeface="Montserrat"/>
                </a:rPr>
                <a:t>Fuente: Marco Geoestadístico, INEGI 2000 y 2020.</a:t>
              </a:r>
              <a:endParaRPr b="0" i="0" sz="500" u="none" cap="none" strike="noStrike">
                <a:solidFill>
                  <a:srgbClr val="595959"/>
                </a:solidFill>
                <a:latin typeface="Montserrat"/>
                <a:ea typeface="Montserrat"/>
                <a:cs typeface="Montserrat"/>
                <a:sym typeface="Montserrat"/>
              </a:endParaRPr>
            </a:p>
          </p:txBody>
        </p:sp>
        <p:grpSp>
          <p:nvGrpSpPr>
            <p:cNvPr id="348" name="Google Shape;348;p43"/>
            <p:cNvGrpSpPr/>
            <p:nvPr/>
          </p:nvGrpSpPr>
          <p:grpSpPr>
            <a:xfrm>
              <a:off x="2979459" y="3429150"/>
              <a:ext cx="7299832" cy="8468863"/>
              <a:chOff x="2508330" y="3429150"/>
              <a:chExt cx="7299832" cy="8468863"/>
            </a:xfrm>
          </p:grpSpPr>
          <p:sp>
            <p:nvSpPr>
              <p:cNvPr id="349" name="Google Shape;349;p43"/>
              <p:cNvSpPr txBox="1"/>
              <p:nvPr/>
            </p:nvSpPr>
            <p:spPr>
              <a:xfrm>
                <a:off x="3328162" y="9453688"/>
                <a:ext cx="2033400" cy="1008900"/>
              </a:xfrm>
              <a:prstGeom prst="rect">
                <a:avLst/>
              </a:prstGeom>
              <a:noFill/>
              <a:ln>
                <a:noFill/>
              </a:ln>
            </p:spPr>
            <p:txBody>
              <a:bodyPr anchorCtr="0" anchor="t" bIns="12225" lIns="24450" spcFirstLastPara="1" rIns="24450" wrap="square" tIns="12225">
                <a:spAutoFit/>
              </a:bodyPr>
              <a:lstStyle/>
              <a:p>
                <a:pPr indent="0" lvl="0" marL="0" marR="0" rtl="0" algn="ctr">
                  <a:lnSpc>
                    <a:spcPct val="100000"/>
                  </a:lnSpc>
                  <a:spcBef>
                    <a:spcPts val="0"/>
                  </a:spcBef>
                  <a:spcAft>
                    <a:spcPts val="0"/>
                  </a:spcAft>
                  <a:buClr>
                    <a:srgbClr val="000000"/>
                  </a:buClr>
                  <a:buSzPts val="700"/>
                  <a:buFont typeface="Arial"/>
                  <a:buNone/>
                </a:pPr>
                <a:r>
                  <a:rPr b="1" i="0" lang="es" sz="700" u="none" cap="none" strike="noStrike">
                    <a:solidFill>
                      <a:schemeClr val="dk2"/>
                    </a:solidFill>
                    <a:latin typeface="Montserrat"/>
                    <a:ea typeface="Montserrat"/>
                    <a:cs typeface="Montserrat"/>
                    <a:sym typeface="Montserrat"/>
                  </a:rPr>
                  <a:t>2000</a:t>
                </a:r>
                <a:endParaRPr b="0" i="0" sz="4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700"/>
                  <a:buFont typeface="Arial"/>
                  <a:buNone/>
                </a:pPr>
                <a:r>
                  <a:rPr lang="es" sz="700">
                    <a:solidFill>
                      <a:schemeClr val="dk2"/>
                    </a:solidFill>
                    <a:latin typeface="Montserrat"/>
                    <a:ea typeface="Montserrat"/>
                    <a:cs typeface="Montserrat"/>
                    <a:sym typeface="Montserrat"/>
                  </a:rPr>
                  <a:t>529</a:t>
                </a:r>
                <a:r>
                  <a:rPr b="0" i="0" lang="es" sz="700" u="none" cap="none" strike="noStrike">
                    <a:solidFill>
                      <a:schemeClr val="dk2"/>
                    </a:solidFill>
                    <a:latin typeface="Montserrat"/>
                    <a:ea typeface="Montserrat"/>
                    <a:cs typeface="Montserrat"/>
                    <a:sym typeface="Montserrat"/>
                  </a:rPr>
                  <a:t> ha</a:t>
                </a:r>
                <a:endParaRPr b="0" i="0" sz="700" u="none" cap="none" strike="noStrike">
                  <a:solidFill>
                    <a:schemeClr val="dk2"/>
                  </a:solidFill>
                  <a:latin typeface="Montserrat"/>
                  <a:ea typeface="Montserrat"/>
                  <a:cs typeface="Montserrat"/>
                  <a:sym typeface="Montserrat"/>
                </a:endParaRPr>
              </a:p>
            </p:txBody>
          </p:sp>
          <p:sp>
            <p:nvSpPr>
              <p:cNvPr id="350" name="Google Shape;350;p43"/>
              <p:cNvSpPr txBox="1"/>
              <p:nvPr/>
            </p:nvSpPr>
            <p:spPr>
              <a:xfrm>
                <a:off x="7091350" y="9453688"/>
                <a:ext cx="2033400" cy="1008900"/>
              </a:xfrm>
              <a:prstGeom prst="rect">
                <a:avLst/>
              </a:prstGeom>
              <a:noFill/>
              <a:ln>
                <a:noFill/>
              </a:ln>
            </p:spPr>
            <p:txBody>
              <a:bodyPr anchorCtr="0" anchor="t" bIns="12225" lIns="24450" spcFirstLastPara="1" rIns="24450" wrap="square" tIns="12225">
                <a:spAutoFit/>
              </a:bodyPr>
              <a:lstStyle/>
              <a:p>
                <a:pPr indent="0" lvl="0" marL="0" marR="0" rtl="0" algn="ctr">
                  <a:lnSpc>
                    <a:spcPct val="100000"/>
                  </a:lnSpc>
                  <a:spcBef>
                    <a:spcPts val="0"/>
                  </a:spcBef>
                  <a:spcAft>
                    <a:spcPts val="0"/>
                  </a:spcAft>
                  <a:buClr>
                    <a:srgbClr val="000000"/>
                  </a:buClr>
                  <a:buSzPts val="700"/>
                  <a:buFont typeface="Arial"/>
                  <a:buNone/>
                </a:pPr>
                <a:r>
                  <a:rPr b="1" i="0" lang="es" sz="700" u="none" cap="none" strike="noStrike">
                    <a:solidFill>
                      <a:srgbClr val="595959"/>
                    </a:solidFill>
                    <a:latin typeface="Montserrat"/>
                    <a:ea typeface="Montserrat"/>
                    <a:cs typeface="Montserrat"/>
                    <a:sym typeface="Montserrat"/>
                  </a:rPr>
                  <a:t>20</a:t>
                </a:r>
                <a:r>
                  <a:rPr b="1" lang="es" sz="700">
                    <a:solidFill>
                      <a:srgbClr val="595959"/>
                    </a:solidFill>
                    <a:latin typeface="Montserrat"/>
                    <a:ea typeface="Montserrat"/>
                    <a:cs typeface="Montserrat"/>
                    <a:sym typeface="Montserrat"/>
                  </a:rPr>
                  <a:t>2</a:t>
                </a:r>
                <a:r>
                  <a:rPr b="1" i="0" lang="es" sz="700" u="none" cap="none" strike="noStrike">
                    <a:solidFill>
                      <a:srgbClr val="595959"/>
                    </a:solidFill>
                    <a:latin typeface="Montserrat"/>
                    <a:ea typeface="Montserrat"/>
                    <a:cs typeface="Montserrat"/>
                    <a:sym typeface="Montserrat"/>
                  </a:rPr>
                  <a:t>0</a:t>
                </a:r>
                <a:endParaRPr b="0" i="0" sz="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700"/>
                  <a:buFont typeface="Arial"/>
                  <a:buNone/>
                </a:pPr>
                <a:r>
                  <a:rPr lang="es" sz="700">
                    <a:solidFill>
                      <a:srgbClr val="595959"/>
                    </a:solidFill>
                    <a:latin typeface="Montserrat"/>
                    <a:ea typeface="Montserrat"/>
                    <a:cs typeface="Montserrat"/>
                    <a:sym typeface="Montserrat"/>
                  </a:rPr>
                  <a:t>607 </a:t>
                </a:r>
                <a:r>
                  <a:rPr b="0" i="0" lang="es" sz="700" u="none" cap="none" strike="noStrike">
                    <a:solidFill>
                      <a:srgbClr val="595959"/>
                    </a:solidFill>
                    <a:latin typeface="Montserrat"/>
                    <a:ea typeface="Montserrat"/>
                    <a:cs typeface="Montserrat"/>
                    <a:sym typeface="Montserrat"/>
                  </a:rPr>
                  <a:t>ha</a:t>
                </a:r>
                <a:endParaRPr b="0" i="0" sz="700" u="none" cap="none" strike="noStrike">
                  <a:solidFill>
                    <a:srgbClr val="595959"/>
                  </a:solidFill>
                  <a:latin typeface="Montserrat"/>
                  <a:ea typeface="Montserrat"/>
                  <a:cs typeface="Montserrat"/>
                  <a:sym typeface="Montserrat"/>
                </a:endParaRPr>
              </a:p>
            </p:txBody>
          </p:sp>
          <p:sp>
            <p:nvSpPr>
              <p:cNvPr id="351" name="Google Shape;351;p43"/>
              <p:cNvSpPr txBox="1"/>
              <p:nvPr/>
            </p:nvSpPr>
            <p:spPr>
              <a:xfrm>
                <a:off x="3378563" y="10720513"/>
                <a:ext cx="2418000" cy="556200"/>
              </a:xfrm>
              <a:prstGeom prst="rect">
                <a:avLst/>
              </a:prstGeom>
              <a:noFill/>
              <a:ln>
                <a:noFill/>
              </a:ln>
            </p:spPr>
            <p:txBody>
              <a:bodyPr anchorCtr="0" anchor="t" bIns="12225" lIns="24450" spcFirstLastPara="1" rIns="24450" wrap="square" tIns="12225">
                <a:spAutoFit/>
              </a:bodyPr>
              <a:lstStyle/>
              <a:p>
                <a:pPr indent="0" lvl="0" marL="0" marR="0" rtl="0" algn="ctr">
                  <a:lnSpc>
                    <a:spcPct val="100000"/>
                  </a:lnSpc>
                  <a:spcBef>
                    <a:spcPts val="0"/>
                  </a:spcBef>
                  <a:spcAft>
                    <a:spcPts val="0"/>
                  </a:spcAft>
                  <a:buClr>
                    <a:srgbClr val="000000"/>
                  </a:buClr>
                  <a:buSzPts val="700"/>
                  <a:buFont typeface="Arial"/>
                  <a:buNone/>
                </a:pPr>
                <a:r>
                  <a:rPr b="1" lang="es" sz="700">
                    <a:solidFill>
                      <a:schemeClr val="dk2"/>
                    </a:solidFill>
                    <a:latin typeface="Montserrat"/>
                    <a:ea typeface="Montserrat"/>
                    <a:cs typeface="Montserrat"/>
                    <a:sym typeface="Montserrat"/>
                  </a:rPr>
                  <a:t>19,491 </a:t>
                </a:r>
                <a:r>
                  <a:rPr b="1" i="0" lang="es" sz="700" u="none" cap="none" strike="noStrike">
                    <a:solidFill>
                      <a:schemeClr val="dk2"/>
                    </a:solidFill>
                    <a:latin typeface="Montserrat"/>
                    <a:ea typeface="Montserrat"/>
                    <a:cs typeface="Montserrat"/>
                    <a:sym typeface="Montserrat"/>
                  </a:rPr>
                  <a:t>hab</a:t>
                </a:r>
                <a:endParaRPr b="0" i="0" sz="700" u="none" cap="none" strike="noStrike">
                  <a:solidFill>
                    <a:schemeClr val="dk2"/>
                  </a:solidFill>
                  <a:latin typeface="Montserrat"/>
                  <a:ea typeface="Montserrat"/>
                  <a:cs typeface="Montserrat"/>
                  <a:sym typeface="Montserrat"/>
                </a:endParaRPr>
              </a:p>
            </p:txBody>
          </p:sp>
          <p:sp>
            <p:nvSpPr>
              <p:cNvPr id="352" name="Google Shape;352;p43"/>
              <p:cNvSpPr txBox="1"/>
              <p:nvPr/>
            </p:nvSpPr>
            <p:spPr>
              <a:xfrm>
                <a:off x="6780413" y="10695313"/>
                <a:ext cx="2816700" cy="1202700"/>
              </a:xfrm>
              <a:prstGeom prst="rect">
                <a:avLst/>
              </a:prstGeom>
              <a:noFill/>
              <a:ln>
                <a:noFill/>
              </a:ln>
            </p:spPr>
            <p:txBody>
              <a:bodyPr anchorCtr="0" anchor="t" bIns="12225" lIns="24450" spcFirstLastPara="1" rIns="24450" wrap="square" tIns="12225">
                <a:spAutoFit/>
              </a:bodyPr>
              <a:lstStyle/>
              <a:p>
                <a:pPr indent="0" lvl="0" marL="0" marR="0" rtl="0" algn="ctr">
                  <a:lnSpc>
                    <a:spcPct val="100000"/>
                  </a:lnSpc>
                  <a:spcBef>
                    <a:spcPts val="0"/>
                  </a:spcBef>
                  <a:spcAft>
                    <a:spcPts val="0"/>
                  </a:spcAft>
                  <a:buClr>
                    <a:srgbClr val="000000"/>
                  </a:buClr>
                  <a:buSzPts val="700"/>
                  <a:buFont typeface="Arial"/>
                  <a:buNone/>
                </a:pPr>
                <a:r>
                  <a:rPr b="1" lang="es" sz="700">
                    <a:solidFill>
                      <a:srgbClr val="595959"/>
                    </a:solidFill>
                    <a:latin typeface="Montserrat"/>
                    <a:ea typeface="Montserrat"/>
                    <a:cs typeface="Montserrat"/>
                    <a:sym typeface="Montserrat"/>
                  </a:rPr>
                  <a:t>20,923</a:t>
                </a:r>
                <a:r>
                  <a:rPr b="1" i="0" lang="es" sz="700" u="none" cap="none" strike="noStrike">
                    <a:solidFill>
                      <a:srgbClr val="595959"/>
                    </a:solidFill>
                    <a:latin typeface="Montserrat"/>
                    <a:ea typeface="Montserrat"/>
                    <a:cs typeface="Montserrat"/>
                    <a:sym typeface="Montserrat"/>
                  </a:rPr>
                  <a:t> hab</a:t>
                </a:r>
                <a:endParaRPr b="0" i="0" sz="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500"/>
                  <a:buFont typeface="Arial"/>
                  <a:buNone/>
                </a:pPr>
                <a:r>
                  <a:rPr b="0" i="0" lang="es" sz="500" u="none" cap="none" strike="noStrike">
                    <a:solidFill>
                      <a:srgbClr val="595959"/>
                    </a:solidFill>
                    <a:latin typeface="Montserrat"/>
                    <a:ea typeface="Montserrat"/>
                    <a:cs typeface="Montserrat"/>
                    <a:sym typeface="Montserrat"/>
                  </a:rPr>
                  <a:t>Tasa de crecimiento </a:t>
                </a:r>
                <a:endParaRPr b="0" i="0" sz="500" u="none" cap="none" strike="noStrike">
                  <a:solidFill>
                    <a:srgbClr val="595959"/>
                  </a:solidFill>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500"/>
                  <a:buFont typeface="Arial"/>
                  <a:buNone/>
                </a:pPr>
                <a:r>
                  <a:rPr b="1" lang="es" sz="500">
                    <a:solidFill>
                      <a:srgbClr val="595959"/>
                    </a:solidFill>
                    <a:latin typeface="Montserrat"/>
                    <a:ea typeface="Montserrat"/>
                    <a:cs typeface="Montserrat"/>
                    <a:sym typeface="Montserrat"/>
                  </a:rPr>
                  <a:t>0.36%</a:t>
                </a:r>
                <a:endParaRPr b="1" i="0" sz="500" u="none" cap="none" strike="noStrike">
                  <a:solidFill>
                    <a:srgbClr val="595959"/>
                  </a:solidFill>
                  <a:latin typeface="Montserrat"/>
                  <a:ea typeface="Montserrat"/>
                  <a:cs typeface="Montserrat"/>
                  <a:sym typeface="Montserrat"/>
                </a:endParaRPr>
              </a:p>
            </p:txBody>
          </p:sp>
          <p:grpSp>
            <p:nvGrpSpPr>
              <p:cNvPr id="353" name="Google Shape;353;p43"/>
              <p:cNvGrpSpPr/>
              <p:nvPr/>
            </p:nvGrpSpPr>
            <p:grpSpPr>
              <a:xfrm>
                <a:off x="2508330" y="10418814"/>
                <a:ext cx="761865" cy="841020"/>
                <a:chOff x="674925" y="10841003"/>
                <a:chExt cx="566400" cy="625247"/>
              </a:xfrm>
            </p:grpSpPr>
            <p:sp>
              <p:nvSpPr>
                <p:cNvPr id="354" name="Google Shape;354;p43"/>
                <p:cNvSpPr/>
                <p:nvPr/>
              </p:nvSpPr>
              <p:spPr>
                <a:xfrm>
                  <a:off x="904794" y="10841003"/>
                  <a:ext cx="108300" cy="110400"/>
                </a:xfrm>
                <a:prstGeom prst="ellipse">
                  <a:avLst/>
                </a:prstGeom>
                <a:noFill/>
                <a:ln cap="flat" cmpd="sng" w="19050">
                  <a:solidFill>
                    <a:srgbClr val="888888"/>
                  </a:solidFill>
                  <a:prstDash val="solid"/>
                  <a:miter lim="800000"/>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400"/>
                    <a:buFont typeface="Arial"/>
                    <a:buNone/>
                  </a:pPr>
                  <a:r>
                    <a:t/>
                  </a:r>
                  <a:endParaRPr b="0" i="0" sz="400" u="none" cap="none" strike="noStrike">
                    <a:solidFill>
                      <a:srgbClr val="FFFFFF"/>
                    </a:solidFill>
                    <a:latin typeface="Arial"/>
                    <a:ea typeface="Arial"/>
                    <a:cs typeface="Arial"/>
                    <a:sym typeface="Arial"/>
                  </a:endParaRPr>
                </a:p>
              </p:txBody>
            </p:sp>
            <p:sp>
              <p:nvSpPr>
                <p:cNvPr id="355" name="Google Shape;355;p43"/>
                <p:cNvSpPr/>
                <p:nvPr/>
              </p:nvSpPr>
              <p:spPr>
                <a:xfrm>
                  <a:off x="847787" y="11004671"/>
                  <a:ext cx="220675" cy="461579"/>
                </a:xfrm>
                <a:custGeom>
                  <a:rect b="b" l="l" r="r" t="t"/>
                  <a:pathLst>
                    <a:path extrusionOk="0" h="182" w="87">
                      <a:moveTo>
                        <a:pt x="67" y="182"/>
                      </a:moveTo>
                      <a:cubicBezTo>
                        <a:pt x="69" y="97"/>
                        <a:pt x="69" y="97"/>
                        <a:pt x="69" y="97"/>
                      </a:cubicBezTo>
                      <a:cubicBezTo>
                        <a:pt x="77" y="94"/>
                        <a:pt x="87" y="88"/>
                        <a:pt x="86" y="79"/>
                      </a:cubicBezTo>
                      <a:cubicBezTo>
                        <a:pt x="79" y="15"/>
                        <a:pt x="79" y="15"/>
                        <a:pt x="79" y="15"/>
                      </a:cubicBezTo>
                      <a:cubicBezTo>
                        <a:pt x="78" y="7"/>
                        <a:pt x="71" y="0"/>
                        <a:pt x="62" y="0"/>
                      </a:cubicBezTo>
                      <a:cubicBezTo>
                        <a:pt x="24" y="0"/>
                        <a:pt x="24" y="0"/>
                        <a:pt x="24" y="0"/>
                      </a:cubicBezTo>
                      <a:cubicBezTo>
                        <a:pt x="16" y="0"/>
                        <a:pt x="8" y="7"/>
                        <a:pt x="8" y="15"/>
                      </a:cubicBezTo>
                      <a:cubicBezTo>
                        <a:pt x="1" y="79"/>
                        <a:pt x="1" y="79"/>
                        <a:pt x="1" y="79"/>
                      </a:cubicBezTo>
                      <a:cubicBezTo>
                        <a:pt x="0" y="88"/>
                        <a:pt x="10" y="94"/>
                        <a:pt x="18" y="97"/>
                      </a:cubicBezTo>
                      <a:cubicBezTo>
                        <a:pt x="20" y="182"/>
                        <a:pt x="20" y="182"/>
                        <a:pt x="20" y="182"/>
                      </a:cubicBezTo>
                    </a:path>
                  </a:pathLst>
                </a:custGeom>
                <a:noFill/>
                <a:ln cap="rnd" cmpd="sng" w="19050">
                  <a:solidFill>
                    <a:srgbClr val="888888"/>
                  </a:solidFill>
                  <a:prstDash val="solid"/>
                  <a:round/>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400"/>
                    <a:buFont typeface="Arial"/>
                    <a:buNone/>
                  </a:pPr>
                  <a:r>
                    <a:t/>
                  </a:r>
                  <a:endParaRPr b="0" i="0" sz="400" u="none" cap="none" strike="noStrike">
                    <a:solidFill>
                      <a:srgbClr val="FFFFFF"/>
                    </a:solidFill>
                    <a:latin typeface="Arial"/>
                    <a:ea typeface="Arial"/>
                    <a:cs typeface="Arial"/>
                    <a:sym typeface="Arial"/>
                  </a:endParaRPr>
                </a:p>
              </p:txBody>
            </p:sp>
            <p:sp>
              <p:nvSpPr>
                <p:cNvPr id="356" name="Google Shape;356;p43"/>
                <p:cNvSpPr/>
                <p:nvPr/>
              </p:nvSpPr>
              <p:spPr>
                <a:xfrm>
                  <a:off x="1094208" y="10907206"/>
                  <a:ext cx="99300" cy="97200"/>
                </a:xfrm>
                <a:prstGeom prst="ellipse">
                  <a:avLst/>
                </a:prstGeom>
                <a:noFill/>
                <a:ln cap="flat" cmpd="sng" w="19050">
                  <a:solidFill>
                    <a:srgbClr val="888888"/>
                  </a:solidFill>
                  <a:prstDash val="solid"/>
                  <a:miter lim="800000"/>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400"/>
                    <a:buFont typeface="Arial"/>
                    <a:buNone/>
                  </a:pPr>
                  <a:r>
                    <a:t/>
                  </a:r>
                  <a:endParaRPr b="0" i="0" sz="400" u="none" cap="none" strike="noStrike">
                    <a:solidFill>
                      <a:srgbClr val="FFFFFF"/>
                    </a:solidFill>
                    <a:latin typeface="Arial"/>
                    <a:ea typeface="Arial"/>
                    <a:cs typeface="Arial"/>
                    <a:sym typeface="Arial"/>
                  </a:endParaRPr>
                </a:p>
              </p:txBody>
            </p:sp>
            <p:sp>
              <p:nvSpPr>
                <p:cNvPr id="357" name="Google Shape;357;p43"/>
                <p:cNvSpPr/>
                <p:nvPr/>
              </p:nvSpPr>
              <p:spPr>
                <a:xfrm>
                  <a:off x="1105242" y="11054322"/>
                  <a:ext cx="136083" cy="411927"/>
                </a:xfrm>
                <a:custGeom>
                  <a:rect b="b" l="l" r="r" t="t"/>
                  <a:pathLst>
                    <a:path extrusionOk="0" h="162" w="54">
                      <a:moveTo>
                        <a:pt x="37" y="162"/>
                      </a:moveTo>
                      <a:cubicBezTo>
                        <a:pt x="38" y="87"/>
                        <a:pt x="38" y="87"/>
                        <a:pt x="38" y="87"/>
                      </a:cubicBezTo>
                      <a:cubicBezTo>
                        <a:pt x="45" y="84"/>
                        <a:pt x="54" y="78"/>
                        <a:pt x="53" y="71"/>
                      </a:cubicBezTo>
                      <a:cubicBezTo>
                        <a:pt x="47" y="14"/>
                        <a:pt x="47" y="14"/>
                        <a:pt x="47" y="14"/>
                      </a:cubicBezTo>
                      <a:cubicBezTo>
                        <a:pt x="47" y="6"/>
                        <a:pt x="40" y="0"/>
                        <a:pt x="32" y="0"/>
                      </a:cubicBezTo>
                      <a:cubicBezTo>
                        <a:pt x="0" y="0"/>
                        <a:pt x="0" y="0"/>
                        <a:pt x="0" y="0"/>
                      </a:cubicBezTo>
                    </a:path>
                  </a:pathLst>
                </a:custGeom>
                <a:noFill/>
                <a:ln cap="rnd" cmpd="sng" w="19050">
                  <a:solidFill>
                    <a:srgbClr val="888888"/>
                  </a:solidFill>
                  <a:prstDash val="solid"/>
                  <a:round/>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400"/>
                    <a:buFont typeface="Arial"/>
                    <a:buNone/>
                  </a:pPr>
                  <a:r>
                    <a:t/>
                  </a:r>
                  <a:endParaRPr b="0" i="0" sz="400" u="none" cap="none" strike="noStrike">
                    <a:solidFill>
                      <a:srgbClr val="FFFFFF"/>
                    </a:solidFill>
                    <a:latin typeface="Arial"/>
                    <a:ea typeface="Arial"/>
                    <a:cs typeface="Arial"/>
                    <a:sym typeface="Arial"/>
                  </a:endParaRPr>
                </a:p>
              </p:txBody>
            </p:sp>
            <p:sp>
              <p:nvSpPr>
                <p:cNvPr id="358" name="Google Shape;358;p43"/>
                <p:cNvSpPr/>
                <p:nvPr/>
              </p:nvSpPr>
              <p:spPr>
                <a:xfrm>
                  <a:off x="724576" y="10907206"/>
                  <a:ext cx="95700" cy="97200"/>
                </a:xfrm>
                <a:prstGeom prst="ellipse">
                  <a:avLst/>
                </a:prstGeom>
                <a:noFill/>
                <a:ln cap="flat" cmpd="sng" w="19050">
                  <a:solidFill>
                    <a:srgbClr val="888888"/>
                  </a:solidFill>
                  <a:prstDash val="solid"/>
                  <a:miter lim="800000"/>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400"/>
                    <a:buFont typeface="Arial"/>
                    <a:buNone/>
                  </a:pPr>
                  <a:r>
                    <a:t/>
                  </a:r>
                  <a:endParaRPr b="0" i="0" sz="400" u="none" cap="none" strike="noStrike">
                    <a:solidFill>
                      <a:srgbClr val="FFFFFF"/>
                    </a:solidFill>
                    <a:latin typeface="Arial"/>
                    <a:ea typeface="Arial"/>
                    <a:cs typeface="Arial"/>
                    <a:sym typeface="Arial"/>
                  </a:endParaRPr>
                </a:p>
              </p:txBody>
            </p:sp>
            <p:sp>
              <p:nvSpPr>
                <p:cNvPr id="359" name="Google Shape;359;p43"/>
                <p:cNvSpPr/>
                <p:nvPr/>
              </p:nvSpPr>
              <p:spPr>
                <a:xfrm>
                  <a:off x="674925" y="11054322"/>
                  <a:ext cx="137923" cy="411927"/>
                </a:xfrm>
                <a:custGeom>
                  <a:rect b="b" l="l" r="r" t="t"/>
                  <a:pathLst>
                    <a:path extrusionOk="0" h="162" w="54">
                      <a:moveTo>
                        <a:pt x="17" y="162"/>
                      </a:moveTo>
                      <a:cubicBezTo>
                        <a:pt x="16" y="87"/>
                        <a:pt x="16" y="87"/>
                        <a:pt x="16" y="87"/>
                      </a:cubicBezTo>
                      <a:cubicBezTo>
                        <a:pt x="8" y="84"/>
                        <a:pt x="0" y="78"/>
                        <a:pt x="1" y="71"/>
                      </a:cubicBezTo>
                      <a:cubicBezTo>
                        <a:pt x="7" y="14"/>
                        <a:pt x="7" y="14"/>
                        <a:pt x="7" y="14"/>
                      </a:cubicBezTo>
                      <a:cubicBezTo>
                        <a:pt x="7" y="6"/>
                        <a:pt x="14" y="0"/>
                        <a:pt x="21" y="0"/>
                      </a:cubicBezTo>
                      <a:cubicBezTo>
                        <a:pt x="54" y="0"/>
                        <a:pt x="54" y="0"/>
                        <a:pt x="54" y="0"/>
                      </a:cubicBezTo>
                    </a:path>
                  </a:pathLst>
                </a:custGeom>
                <a:noFill/>
                <a:ln cap="rnd" cmpd="sng" w="19050">
                  <a:solidFill>
                    <a:srgbClr val="888888"/>
                  </a:solidFill>
                  <a:prstDash val="solid"/>
                  <a:round/>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400"/>
                    <a:buFont typeface="Arial"/>
                    <a:buNone/>
                  </a:pPr>
                  <a:r>
                    <a:t/>
                  </a:r>
                  <a:endParaRPr b="0" i="0" sz="400" u="none" cap="none" strike="noStrike">
                    <a:solidFill>
                      <a:srgbClr val="FFFFFF"/>
                    </a:solidFill>
                    <a:latin typeface="Arial"/>
                    <a:ea typeface="Arial"/>
                    <a:cs typeface="Arial"/>
                    <a:sym typeface="Arial"/>
                  </a:endParaRPr>
                </a:p>
              </p:txBody>
            </p:sp>
          </p:grpSp>
          <p:cxnSp>
            <p:nvCxnSpPr>
              <p:cNvPr id="360" name="Google Shape;360;p43"/>
              <p:cNvCxnSpPr/>
              <p:nvPr/>
            </p:nvCxnSpPr>
            <p:spPr>
              <a:xfrm flipH="1" rot="10800000">
                <a:off x="3328163" y="10461988"/>
                <a:ext cx="6480000" cy="15600"/>
              </a:xfrm>
              <a:prstGeom prst="straightConnector1">
                <a:avLst/>
              </a:prstGeom>
              <a:noFill/>
              <a:ln cap="flat" cmpd="sng" w="9525">
                <a:solidFill>
                  <a:schemeClr val="dk2"/>
                </a:solidFill>
                <a:prstDash val="solid"/>
                <a:round/>
                <a:headEnd len="sm" w="sm" type="none"/>
                <a:tailEnd len="sm" w="sm" type="none"/>
              </a:ln>
            </p:spPr>
          </p:cxnSp>
          <p:pic>
            <p:nvPicPr>
              <p:cNvPr id="361" name="Google Shape;361;p43"/>
              <p:cNvPicPr preferRelativeResize="0"/>
              <p:nvPr/>
            </p:nvPicPr>
            <p:blipFill rotWithShape="1">
              <a:blip r:embed="rId4">
                <a:alphaModFix/>
              </a:blip>
              <a:srcRect b="0" l="9362" r="0" t="0"/>
              <a:stretch/>
            </p:blipFill>
            <p:spPr>
              <a:xfrm>
                <a:off x="2936500" y="3429150"/>
                <a:ext cx="2816700" cy="5994001"/>
              </a:xfrm>
              <a:prstGeom prst="rect">
                <a:avLst/>
              </a:prstGeom>
              <a:noFill/>
              <a:ln>
                <a:noFill/>
              </a:ln>
            </p:spPr>
          </p:pic>
          <p:pic>
            <p:nvPicPr>
              <p:cNvPr id="362" name="Google Shape;362;p43"/>
              <p:cNvPicPr preferRelativeResize="0"/>
              <p:nvPr/>
            </p:nvPicPr>
            <p:blipFill>
              <a:blip r:embed="rId5">
                <a:alphaModFix/>
              </a:blip>
              <a:stretch>
                <a:fillRect/>
              </a:stretch>
            </p:blipFill>
            <p:spPr>
              <a:xfrm>
                <a:off x="6699700" y="3429150"/>
                <a:ext cx="2816700" cy="5994001"/>
              </a:xfrm>
              <a:prstGeom prst="rect">
                <a:avLst/>
              </a:prstGeom>
              <a:noFill/>
              <a:ln>
                <a:noFill/>
              </a:ln>
            </p:spPr>
          </p:pic>
        </p:grpSp>
      </p:grpSp>
      <p:sp>
        <p:nvSpPr>
          <p:cNvPr id="363" name="Google Shape;363;p43"/>
          <p:cNvSpPr txBox="1"/>
          <p:nvPr/>
        </p:nvSpPr>
        <p:spPr>
          <a:xfrm>
            <a:off x="5634572" y="1477032"/>
            <a:ext cx="1242000" cy="517200"/>
          </a:xfrm>
          <a:prstGeom prst="rect">
            <a:avLst/>
          </a:prstGeom>
          <a:noFill/>
          <a:ln>
            <a:noFill/>
          </a:ln>
        </p:spPr>
        <p:txBody>
          <a:bodyPr anchorCtr="0" anchor="t" bIns="12225" lIns="24450" spcFirstLastPara="1" rIns="24450" wrap="square" tIns="12225">
            <a:spAutoFit/>
          </a:bodyPr>
          <a:lstStyle/>
          <a:p>
            <a:pPr indent="0" lvl="0" marL="0" rtl="0" algn="ctr">
              <a:spcBef>
                <a:spcPts val="0"/>
              </a:spcBef>
              <a:spcAft>
                <a:spcPts val="0"/>
              </a:spcAft>
              <a:buClr>
                <a:srgbClr val="000000"/>
              </a:buClr>
              <a:buSzPts val="700"/>
              <a:buFont typeface="Arial"/>
              <a:buNone/>
            </a:pPr>
            <a:r>
              <a:rPr b="1" lang="es" sz="1100">
                <a:solidFill>
                  <a:srgbClr val="FFFFFF"/>
                </a:solidFill>
                <a:latin typeface="Montserrat"/>
                <a:ea typeface="Montserrat"/>
                <a:cs typeface="Montserrat"/>
                <a:sym typeface="Montserrat"/>
              </a:rPr>
              <a:t>16 %</a:t>
            </a:r>
            <a:r>
              <a:rPr lang="es" sz="700">
                <a:solidFill>
                  <a:srgbClr val="FFFFFF"/>
                </a:solidFill>
                <a:latin typeface="Montserrat"/>
                <a:ea typeface="Montserrat"/>
                <a:cs typeface="Montserrat"/>
                <a:sym typeface="Montserrat"/>
              </a:rPr>
              <a:t> </a:t>
            </a:r>
            <a:r>
              <a:rPr b="1" lang="es" sz="800">
                <a:solidFill>
                  <a:srgbClr val="FFFFFF"/>
                </a:solidFill>
                <a:latin typeface="Montserrat"/>
                <a:ea typeface="Montserrat"/>
                <a:cs typeface="Montserrat"/>
                <a:sym typeface="Montserrat"/>
              </a:rPr>
              <a:t>del suelo</a:t>
            </a:r>
            <a:r>
              <a:rPr lang="es" sz="700">
                <a:solidFill>
                  <a:srgbClr val="FFFFFF"/>
                </a:solidFill>
                <a:latin typeface="Montserrat"/>
                <a:ea typeface="Montserrat"/>
                <a:cs typeface="Montserrat"/>
                <a:sym typeface="Montserrat"/>
              </a:rPr>
              <a:t> urbanizado presenta una condición de certeza jurídica irregular.</a:t>
            </a:r>
            <a:endParaRPr i="0" sz="700" u="none" cap="none" strike="noStrike">
              <a:solidFill>
                <a:srgbClr val="FFFFFF"/>
              </a:solidFill>
            </a:endParaRPr>
          </a:p>
        </p:txBody>
      </p:sp>
      <p:sp>
        <p:nvSpPr>
          <p:cNvPr id="364" name="Google Shape;364;p43"/>
          <p:cNvSpPr txBox="1"/>
          <p:nvPr/>
        </p:nvSpPr>
        <p:spPr>
          <a:xfrm>
            <a:off x="5527721" y="1076063"/>
            <a:ext cx="1498500" cy="240300"/>
          </a:xfrm>
          <a:prstGeom prst="rect">
            <a:avLst/>
          </a:prstGeom>
          <a:noFill/>
          <a:ln>
            <a:noFill/>
          </a:ln>
        </p:spPr>
        <p:txBody>
          <a:bodyPr anchorCtr="0" anchor="t" bIns="12225" lIns="24450" spcFirstLastPara="1" rIns="24450" wrap="square" tIns="12225">
            <a:spAutoFit/>
          </a:bodyPr>
          <a:lstStyle/>
          <a:p>
            <a:pPr indent="0" lvl="0" marL="0" marR="0" rtl="0" algn="ctr">
              <a:lnSpc>
                <a:spcPct val="100000"/>
              </a:lnSpc>
              <a:spcBef>
                <a:spcPts val="0"/>
              </a:spcBef>
              <a:spcAft>
                <a:spcPts val="0"/>
              </a:spcAft>
              <a:buClr>
                <a:srgbClr val="000000"/>
              </a:buClr>
              <a:buSzPts val="1100"/>
              <a:buFont typeface="Arial"/>
              <a:buNone/>
            </a:pPr>
            <a:r>
              <a:rPr b="1" lang="es" sz="800">
                <a:solidFill>
                  <a:srgbClr val="FFFFFF"/>
                </a:solidFill>
                <a:latin typeface="Montserrat"/>
                <a:ea typeface="Montserrat"/>
                <a:cs typeface="Montserrat"/>
                <a:sym typeface="Montserrat"/>
              </a:rPr>
              <a:t>16 % </a:t>
            </a:r>
            <a:r>
              <a:rPr lang="es" sz="600">
                <a:solidFill>
                  <a:srgbClr val="FFFFFF"/>
                </a:solidFill>
                <a:latin typeface="Montserrat"/>
                <a:ea typeface="Montserrat"/>
                <a:cs typeface="Montserrat"/>
                <a:sym typeface="Montserrat"/>
              </a:rPr>
              <a:t>de la vivienda municipal se encuentra deshabitada.</a:t>
            </a:r>
            <a:endParaRPr i="0" sz="700" u="none" cap="none" strike="noStrike">
              <a:solidFill>
                <a:srgbClr val="FFFFFF"/>
              </a:solidFill>
              <a:latin typeface="Montserrat"/>
              <a:ea typeface="Montserrat"/>
              <a:cs typeface="Montserrat"/>
              <a:sym typeface="Montserrat"/>
            </a:endParaRPr>
          </a:p>
        </p:txBody>
      </p:sp>
      <p:sp>
        <p:nvSpPr>
          <p:cNvPr id="365" name="Google Shape;365;p43"/>
          <p:cNvSpPr txBox="1"/>
          <p:nvPr/>
        </p:nvSpPr>
        <p:spPr>
          <a:xfrm>
            <a:off x="7367420" y="1357164"/>
            <a:ext cx="1448100" cy="455700"/>
          </a:xfrm>
          <a:prstGeom prst="rect">
            <a:avLst/>
          </a:prstGeom>
          <a:noFill/>
          <a:ln>
            <a:noFill/>
          </a:ln>
        </p:spPr>
        <p:txBody>
          <a:bodyPr anchorCtr="0" anchor="t" bIns="12225" lIns="24450" spcFirstLastPara="1" rIns="24450" wrap="square" tIns="12225">
            <a:spAutoFit/>
          </a:bodyPr>
          <a:lstStyle/>
          <a:p>
            <a:pPr indent="0" lvl="0" marL="0" marR="0" rtl="0" algn="ctr">
              <a:lnSpc>
                <a:spcPct val="100000"/>
              </a:lnSpc>
              <a:spcBef>
                <a:spcPts val="0"/>
              </a:spcBef>
              <a:spcAft>
                <a:spcPts val="0"/>
              </a:spcAft>
              <a:buClr>
                <a:srgbClr val="000000"/>
              </a:buClr>
              <a:buSzPts val="1100"/>
              <a:buFont typeface="Arial"/>
              <a:buNone/>
            </a:pPr>
            <a:r>
              <a:rPr lang="es" sz="700">
                <a:solidFill>
                  <a:srgbClr val="FFFFFF"/>
                </a:solidFill>
                <a:latin typeface="Montserrat"/>
                <a:ea typeface="Montserrat"/>
                <a:cs typeface="Montserrat"/>
                <a:sym typeface="Montserrat"/>
              </a:rPr>
              <a:t>El </a:t>
            </a:r>
            <a:r>
              <a:rPr b="1" lang="es" sz="700">
                <a:solidFill>
                  <a:srgbClr val="FFFFFF"/>
                </a:solidFill>
                <a:latin typeface="Montserrat"/>
                <a:ea typeface="Montserrat"/>
                <a:cs typeface="Montserrat"/>
                <a:sym typeface="Montserrat"/>
              </a:rPr>
              <a:t>equipamiento  urbano</a:t>
            </a:r>
            <a:r>
              <a:rPr lang="es" sz="700">
                <a:solidFill>
                  <a:srgbClr val="FFFFFF"/>
                </a:solidFill>
                <a:latin typeface="Montserrat"/>
                <a:ea typeface="Montserrat"/>
                <a:cs typeface="Montserrat"/>
                <a:sym typeface="Montserrat"/>
              </a:rPr>
              <a:t> donde presentan más de un déficit, es en cementerios, mercados y vertederos</a:t>
            </a:r>
            <a:endParaRPr i="0" sz="700" u="none" cap="none" strike="noStrike">
              <a:solidFill>
                <a:srgbClr val="FFFFFF"/>
              </a:solidFill>
              <a:latin typeface="Montserrat"/>
              <a:ea typeface="Montserrat"/>
              <a:cs typeface="Montserrat"/>
              <a:sym typeface="Montserrat"/>
            </a:endParaRPr>
          </a:p>
        </p:txBody>
      </p:sp>
      <p:sp>
        <p:nvSpPr>
          <p:cNvPr id="366" name="Google Shape;366;p43"/>
          <p:cNvSpPr txBox="1"/>
          <p:nvPr/>
        </p:nvSpPr>
        <p:spPr>
          <a:xfrm>
            <a:off x="7367420" y="1988838"/>
            <a:ext cx="1448100" cy="994500"/>
          </a:xfrm>
          <a:prstGeom prst="rect">
            <a:avLst/>
          </a:prstGeom>
          <a:noFill/>
          <a:ln>
            <a:noFill/>
          </a:ln>
        </p:spPr>
        <p:txBody>
          <a:bodyPr anchorCtr="0" anchor="t" bIns="12225" lIns="24450" spcFirstLastPara="1" rIns="24450" wrap="square" tIns="12225">
            <a:spAutoFit/>
          </a:bodyPr>
          <a:lstStyle/>
          <a:p>
            <a:pPr indent="0" lvl="0" marL="0" marR="0" rtl="0" algn="ctr">
              <a:lnSpc>
                <a:spcPct val="100000"/>
              </a:lnSpc>
              <a:spcBef>
                <a:spcPts val="0"/>
              </a:spcBef>
              <a:spcAft>
                <a:spcPts val="0"/>
              </a:spcAft>
              <a:buClr>
                <a:srgbClr val="000000"/>
              </a:buClr>
              <a:buSzPts val="1100"/>
              <a:buFont typeface="Arial"/>
              <a:buNone/>
            </a:pPr>
            <a:r>
              <a:rPr b="1" lang="es" sz="700">
                <a:solidFill>
                  <a:srgbClr val="FFFFFF"/>
                </a:solidFill>
                <a:latin typeface="Montserrat"/>
                <a:ea typeface="Montserrat"/>
                <a:cs typeface="Montserrat"/>
                <a:sym typeface="Montserrat"/>
              </a:rPr>
              <a:t>Presentarán</a:t>
            </a:r>
            <a:r>
              <a:rPr lang="es" sz="700">
                <a:solidFill>
                  <a:srgbClr val="FFFFFF"/>
                </a:solidFill>
                <a:latin typeface="Montserrat"/>
                <a:ea typeface="Montserrat"/>
                <a:cs typeface="Montserrat"/>
                <a:sym typeface="Montserrat"/>
              </a:rPr>
              <a:t> una sobre demanda de servicios públicos urbanos, a partir del 2030,  provocando una insuficiencia en el servicio que el municipio puede atender, específicamente en la cabecera municipal, Vista Hermosa y La Garita</a:t>
            </a:r>
            <a:endParaRPr i="0" sz="700" u="none" cap="none" strike="noStrike">
              <a:solidFill>
                <a:srgbClr val="FFFFFF"/>
              </a:solidFill>
              <a:latin typeface="Montserrat"/>
              <a:ea typeface="Montserrat"/>
              <a:cs typeface="Montserrat"/>
              <a:sym typeface="Montserrat"/>
            </a:endParaRPr>
          </a:p>
        </p:txBody>
      </p:sp>
      <p:sp>
        <p:nvSpPr>
          <p:cNvPr id="367" name="Google Shape;367;p43"/>
          <p:cNvSpPr txBox="1"/>
          <p:nvPr/>
        </p:nvSpPr>
        <p:spPr>
          <a:xfrm>
            <a:off x="7323476" y="3553102"/>
            <a:ext cx="1536000" cy="471000"/>
          </a:xfrm>
          <a:prstGeom prst="rect">
            <a:avLst/>
          </a:prstGeom>
          <a:noFill/>
          <a:ln>
            <a:noFill/>
          </a:ln>
        </p:spPr>
        <p:txBody>
          <a:bodyPr anchorCtr="0" anchor="t" bIns="12225" lIns="24450" spcFirstLastPara="1" rIns="24450" wrap="square" tIns="12225">
            <a:spAutoFit/>
          </a:bodyPr>
          <a:lstStyle/>
          <a:p>
            <a:pPr indent="0" lvl="0" marL="0" marR="0" rtl="0" algn="ctr">
              <a:lnSpc>
                <a:spcPct val="100000"/>
              </a:lnSpc>
              <a:spcBef>
                <a:spcPts val="0"/>
              </a:spcBef>
              <a:spcAft>
                <a:spcPts val="0"/>
              </a:spcAft>
              <a:buClr>
                <a:srgbClr val="000000"/>
              </a:buClr>
              <a:buSzPts val="1100"/>
              <a:buFont typeface="Arial"/>
              <a:buNone/>
            </a:pPr>
            <a:r>
              <a:rPr lang="es" sz="800">
                <a:solidFill>
                  <a:srgbClr val="FFFFFF"/>
                </a:solidFill>
                <a:latin typeface="Montserrat"/>
                <a:ea typeface="Montserrat"/>
                <a:cs typeface="Montserrat"/>
                <a:sym typeface="Montserrat"/>
              </a:rPr>
              <a:t>Mal estado de vialidades </a:t>
            </a:r>
            <a:r>
              <a:rPr lang="es" sz="700">
                <a:solidFill>
                  <a:srgbClr val="FFFFFF"/>
                </a:solidFill>
                <a:latin typeface="Montserrat"/>
                <a:ea typeface="Montserrat"/>
                <a:cs typeface="Montserrat"/>
                <a:sym typeface="Montserrat"/>
              </a:rPr>
              <a:t>regionales y centro histórico, congestión vehicular, y recurrentes hechos de tránsito.</a:t>
            </a:r>
            <a:endParaRPr i="0" sz="700" u="none" cap="none" strike="noStrike">
              <a:solidFill>
                <a:srgbClr val="FFFFFF"/>
              </a:solidFill>
            </a:endParaRPr>
          </a:p>
        </p:txBody>
      </p:sp>
      <p:sp>
        <p:nvSpPr>
          <p:cNvPr id="368" name="Google Shape;368;p43"/>
          <p:cNvSpPr txBox="1"/>
          <p:nvPr/>
        </p:nvSpPr>
        <p:spPr>
          <a:xfrm>
            <a:off x="7351367" y="4136910"/>
            <a:ext cx="1498500" cy="348000"/>
          </a:xfrm>
          <a:prstGeom prst="rect">
            <a:avLst/>
          </a:prstGeom>
          <a:noFill/>
          <a:ln>
            <a:noFill/>
          </a:ln>
        </p:spPr>
        <p:txBody>
          <a:bodyPr anchorCtr="0" anchor="t" bIns="12225" lIns="24450" spcFirstLastPara="1" rIns="24450" wrap="square" tIns="12225">
            <a:spAutoFit/>
          </a:bodyPr>
          <a:lstStyle/>
          <a:p>
            <a:pPr indent="0" lvl="0" marL="0" marR="0" rtl="0" algn="ctr">
              <a:lnSpc>
                <a:spcPct val="100000"/>
              </a:lnSpc>
              <a:spcBef>
                <a:spcPts val="0"/>
              </a:spcBef>
              <a:spcAft>
                <a:spcPts val="0"/>
              </a:spcAft>
              <a:buClr>
                <a:srgbClr val="000000"/>
              </a:buClr>
              <a:buSzPts val="1100"/>
              <a:buFont typeface="Arial"/>
              <a:buNone/>
            </a:pPr>
            <a:r>
              <a:rPr b="1" lang="es" sz="700">
                <a:solidFill>
                  <a:srgbClr val="FFFFFF"/>
                </a:solidFill>
                <a:latin typeface="Montserrat"/>
                <a:ea typeface="Montserrat"/>
                <a:cs typeface="Montserrat"/>
                <a:sym typeface="Montserrat"/>
              </a:rPr>
              <a:t>Nula </a:t>
            </a:r>
            <a:r>
              <a:rPr lang="es" sz="700">
                <a:solidFill>
                  <a:srgbClr val="FFFFFF"/>
                </a:solidFill>
                <a:latin typeface="Montserrat"/>
                <a:ea typeface="Montserrat"/>
                <a:cs typeface="Montserrat"/>
                <a:sym typeface="Montserrat"/>
              </a:rPr>
              <a:t>conectividad/vinculación entre las localidades rurales más alejadas.</a:t>
            </a:r>
            <a:endParaRPr i="0" sz="700" u="none" cap="none" strike="noStrike">
              <a:solidFill>
                <a:srgbClr val="FFFFFF"/>
              </a:solidFill>
            </a:endParaRPr>
          </a:p>
        </p:txBody>
      </p:sp>
      <p:sp>
        <p:nvSpPr>
          <p:cNvPr id="369" name="Google Shape;369;p43"/>
          <p:cNvSpPr txBox="1"/>
          <p:nvPr/>
        </p:nvSpPr>
        <p:spPr>
          <a:xfrm>
            <a:off x="7495043" y="4538926"/>
            <a:ext cx="1242000" cy="348000"/>
          </a:xfrm>
          <a:prstGeom prst="rect">
            <a:avLst/>
          </a:prstGeom>
          <a:noFill/>
          <a:ln>
            <a:noFill/>
          </a:ln>
        </p:spPr>
        <p:txBody>
          <a:bodyPr anchorCtr="0" anchor="t" bIns="12225" lIns="24450" spcFirstLastPara="1" rIns="24450" wrap="square" tIns="12225">
            <a:spAutoFit/>
          </a:bodyPr>
          <a:lstStyle/>
          <a:p>
            <a:pPr indent="0" lvl="0" marL="0" marR="0" rtl="0" algn="ctr">
              <a:lnSpc>
                <a:spcPct val="100000"/>
              </a:lnSpc>
              <a:spcBef>
                <a:spcPts val="0"/>
              </a:spcBef>
              <a:spcAft>
                <a:spcPts val="0"/>
              </a:spcAft>
              <a:buClr>
                <a:srgbClr val="000000"/>
              </a:buClr>
              <a:buSzPts val="1100"/>
              <a:buFont typeface="Arial"/>
              <a:buNone/>
            </a:pPr>
            <a:r>
              <a:rPr b="1" lang="es" sz="700">
                <a:solidFill>
                  <a:srgbClr val="FFFFFF"/>
                </a:solidFill>
                <a:latin typeface="Montserrat"/>
                <a:ea typeface="Montserrat"/>
                <a:cs typeface="Montserrat"/>
                <a:sym typeface="Montserrat"/>
              </a:rPr>
              <a:t>No existe un </a:t>
            </a:r>
            <a:r>
              <a:rPr lang="es" sz="700">
                <a:solidFill>
                  <a:srgbClr val="FFFFFF"/>
                </a:solidFill>
                <a:latin typeface="Montserrat"/>
                <a:ea typeface="Montserrat"/>
                <a:cs typeface="Montserrat"/>
                <a:sym typeface="Montserrat"/>
              </a:rPr>
              <a:t>modelo integral de transporte municipal.</a:t>
            </a:r>
            <a:endParaRPr i="0" sz="700" u="none" cap="none" strike="noStrike">
              <a:solidFill>
                <a:srgbClr val="FFFFFF"/>
              </a:solidFill>
            </a:endParaRPr>
          </a:p>
        </p:txBody>
      </p:sp>
      <p:sp>
        <p:nvSpPr>
          <p:cNvPr id="370" name="Google Shape;370;p43"/>
          <p:cNvSpPr/>
          <p:nvPr/>
        </p:nvSpPr>
        <p:spPr>
          <a:xfrm>
            <a:off x="5370477" y="533870"/>
            <a:ext cx="1736100" cy="1716900"/>
          </a:xfrm>
          <a:prstGeom prst="roundRect">
            <a:avLst>
              <a:gd fmla="val 12958" name="adj"/>
            </a:avLst>
          </a:prstGeom>
          <a:solidFill>
            <a:srgbClr val="678279"/>
          </a:solidFill>
          <a:ln>
            <a:noFill/>
          </a:ln>
        </p:spPr>
        <p:txBody>
          <a:bodyPr anchorCtr="0" anchor="ctr" bIns="24450" lIns="24450" spcFirstLastPara="1" rIns="24450" wrap="square" tIns="24450">
            <a:noAutofit/>
          </a:bodyPr>
          <a:lstStyle/>
          <a:p>
            <a:pPr indent="0" lvl="0" marL="0" marR="0" rtl="0" algn="l">
              <a:lnSpc>
                <a:spcPct val="100000"/>
              </a:lnSpc>
              <a:spcBef>
                <a:spcPts val="0"/>
              </a:spcBef>
              <a:spcAft>
                <a:spcPts val="0"/>
              </a:spcAft>
              <a:buClr>
                <a:srgbClr val="000000"/>
              </a:buClr>
              <a:buSzPts val="400"/>
              <a:buFont typeface="Arial"/>
              <a:buNone/>
            </a:pPr>
            <a:r>
              <a:t/>
            </a:r>
            <a:endParaRPr b="0" i="0" sz="400" u="none" cap="none" strike="noStrike">
              <a:solidFill>
                <a:srgbClr val="000000"/>
              </a:solidFill>
              <a:latin typeface="Arial"/>
              <a:ea typeface="Arial"/>
              <a:cs typeface="Arial"/>
              <a:sym typeface="Arial"/>
            </a:endParaRPr>
          </a:p>
        </p:txBody>
      </p:sp>
      <p:sp>
        <p:nvSpPr>
          <p:cNvPr id="371" name="Google Shape;371;p43"/>
          <p:cNvSpPr txBox="1"/>
          <p:nvPr/>
        </p:nvSpPr>
        <p:spPr>
          <a:xfrm>
            <a:off x="5414296" y="635204"/>
            <a:ext cx="1648500" cy="224700"/>
          </a:xfrm>
          <a:prstGeom prst="rect">
            <a:avLst/>
          </a:prstGeom>
          <a:noFill/>
          <a:ln>
            <a:noFill/>
          </a:ln>
        </p:spPr>
        <p:txBody>
          <a:bodyPr anchorCtr="0" anchor="t" bIns="12225" lIns="24450" spcFirstLastPara="1" rIns="24450" wrap="square" tIns="12225">
            <a:spAutoFit/>
          </a:bodyPr>
          <a:lstStyle/>
          <a:p>
            <a:pPr indent="0" lvl="0" marL="0" marR="0" rtl="0" algn="ctr">
              <a:lnSpc>
                <a:spcPct val="100000"/>
              </a:lnSpc>
              <a:spcBef>
                <a:spcPts val="0"/>
              </a:spcBef>
              <a:spcAft>
                <a:spcPts val="0"/>
              </a:spcAft>
              <a:buClr>
                <a:srgbClr val="000000"/>
              </a:buClr>
              <a:buSzPts val="1300"/>
              <a:buFont typeface="Arial"/>
              <a:buNone/>
            </a:pPr>
            <a:r>
              <a:rPr b="1" i="0" lang="es" sz="1300" u="none" cap="none" strike="noStrike">
                <a:solidFill>
                  <a:srgbClr val="FFFFFF"/>
                </a:solidFill>
                <a:latin typeface="Montserrat"/>
                <a:ea typeface="Montserrat"/>
                <a:cs typeface="Montserrat"/>
                <a:sym typeface="Montserrat"/>
              </a:rPr>
              <a:t>Vivienda</a:t>
            </a:r>
            <a:endParaRPr b="0" i="0" sz="1300" u="none" cap="none" strike="noStrike">
              <a:solidFill>
                <a:srgbClr val="FFFFFF"/>
              </a:solidFill>
              <a:latin typeface="Montserrat"/>
              <a:ea typeface="Montserrat"/>
              <a:cs typeface="Montserrat"/>
              <a:sym typeface="Montserrat"/>
            </a:endParaRPr>
          </a:p>
        </p:txBody>
      </p:sp>
      <p:grpSp>
        <p:nvGrpSpPr>
          <p:cNvPr id="372" name="Google Shape;372;p43"/>
          <p:cNvGrpSpPr/>
          <p:nvPr/>
        </p:nvGrpSpPr>
        <p:grpSpPr>
          <a:xfrm>
            <a:off x="6078574" y="838922"/>
            <a:ext cx="320058" cy="139375"/>
            <a:chOff x="5584825" y="3073400"/>
            <a:chExt cx="1044575" cy="714375"/>
          </a:xfrm>
        </p:grpSpPr>
        <p:sp>
          <p:nvSpPr>
            <p:cNvPr id="373" name="Google Shape;373;p43"/>
            <p:cNvSpPr/>
            <p:nvPr/>
          </p:nvSpPr>
          <p:spPr>
            <a:xfrm>
              <a:off x="5664200" y="3184525"/>
              <a:ext cx="304800" cy="600075"/>
            </a:xfrm>
            <a:custGeom>
              <a:rect b="b" l="l" r="r" t="t"/>
              <a:pathLst>
                <a:path extrusionOk="0" h="378" w="192">
                  <a:moveTo>
                    <a:pt x="0" y="378"/>
                  </a:moveTo>
                  <a:lnTo>
                    <a:pt x="0" y="207"/>
                  </a:lnTo>
                  <a:lnTo>
                    <a:pt x="94" y="0"/>
                  </a:lnTo>
                  <a:lnTo>
                    <a:pt x="192" y="207"/>
                  </a:lnTo>
                  <a:lnTo>
                    <a:pt x="192" y="378"/>
                  </a:lnTo>
                </a:path>
              </a:pathLst>
            </a:custGeom>
            <a:noFill/>
            <a:ln cap="rnd" cmpd="sng" w="19050">
              <a:solidFill>
                <a:srgbClr val="FFFFFF"/>
              </a:solidFill>
              <a:prstDash val="solid"/>
              <a:round/>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400"/>
                <a:buFont typeface="Arial"/>
                <a:buNone/>
              </a:pPr>
              <a:r>
                <a:t/>
              </a:r>
              <a:endParaRPr b="0" i="0" sz="400" u="none" cap="none" strike="noStrike">
                <a:solidFill>
                  <a:srgbClr val="000000"/>
                </a:solidFill>
                <a:latin typeface="Arial"/>
                <a:ea typeface="Arial"/>
                <a:cs typeface="Arial"/>
                <a:sym typeface="Arial"/>
              </a:endParaRPr>
            </a:p>
          </p:txBody>
        </p:sp>
        <p:cxnSp>
          <p:nvCxnSpPr>
            <p:cNvPr id="374" name="Google Shape;374;p43"/>
            <p:cNvCxnSpPr/>
            <p:nvPr/>
          </p:nvCxnSpPr>
          <p:spPr>
            <a:xfrm rot="10800000">
              <a:off x="5813338" y="3184525"/>
              <a:ext cx="417600" cy="0"/>
            </a:xfrm>
            <a:prstGeom prst="straightConnector1">
              <a:avLst/>
            </a:prstGeom>
            <a:noFill/>
            <a:ln cap="rnd" cmpd="sng" w="19050">
              <a:solidFill>
                <a:srgbClr val="FFFFFF"/>
              </a:solidFill>
              <a:prstDash val="solid"/>
              <a:round/>
              <a:headEnd len="sm" w="sm" type="none"/>
              <a:tailEnd len="sm" w="sm" type="none"/>
            </a:ln>
          </p:spPr>
        </p:cxnSp>
        <p:cxnSp>
          <p:nvCxnSpPr>
            <p:cNvPr id="375" name="Google Shape;375;p43"/>
            <p:cNvCxnSpPr/>
            <p:nvPr/>
          </p:nvCxnSpPr>
          <p:spPr>
            <a:xfrm>
              <a:off x="5972175" y="3513138"/>
              <a:ext cx="288900" cy="0"/>
            </a:xfrm>
            <a:prstGeom prst="straightConnector1">
              <a:avLst/>
            </a:prstGeom>
            <a:noFill/>
            <a:ln cap="rnd" cmpd="sng" w="19050">
              <a:solidFill>
                <a:srgbClr val="FFFFFF"/>
              </a:solidFill>
              <a:prstDash val="solid"/>
              <a:round/>
              <a:headEnd len="sm" w="sm" type="none"/>
              <a:tailEnd len="sm" w="sm" type="none"/>
            </a:ln>
          </p:spPr>
        </p:cxnSp>
        <p:sp>
          <p:nvSpPr>
            <p:cNvPr id="376" name="Google Shape;376;p43"/>
            <p:cNvSpPr/>
            <p:nvPr/>
          </p:nvSpPr>
          <p:spPr>
            <a:xfrm>
              <a:off x="6238875" y="3073400"/>
              <a:ext cx="390525" cy="557213"/>
            </a:xfrm>
            <a:custGeom>
              <a:rect b="b" l="l" r="r" t="t"/>
              <a:pathLst>
                <a:path extrusionOk="0" h="146" w="103">
                  <a:moveTo>
                    <a:pt x="96" y="85"/>
                  </a:moveTo>
                  <a:cubicBezTo>
                    <a:pt x="103" y="129"/>
                    <a:pt x="75" y="146"/>
                    <a:pt x="51" y="146"/>
                  </a:cubicBezTo>
                  <a:cubicBezTo>
                    <a:pt x="26" y="145"/>
                    <a:pt x="0" y="125"/>
                    <a:pt x="6" y="85"/>
                  </a:cubicBezTo>
                  <a:cubicBezTo>
                    <a:pt x="10" y="55"/>
                    <a:pt x="27" y="0"/>
                    <a:pt x="51" y="0"/>
                  </a:cubicBezTo>
                  <a:cubicBezTo>
                    <a:pt x="76" y="0"/>
                    <a:pt x="91" y="53"/>
                    <a:pt x="96" y="85"/>
                  </a:cubicBezTo>
                  <a:close/>
                </a:path>
              </a:pathLst>
            </a:custGeom>
            <a:noFill/>
            <a:ln cap="rnd" cmpd="sng" w="19050">
              <a:solidFill>
                <a:srgbClr val="FFFFFF"/>
              </a:solidFill>
              <a:prstDash val="solid"/>
              <a:round/>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400"/>
                <a:buFont typeface="Arial"/>
                <a:buNone/>
              </a:pPr>
              <a:r>
                <a:t/>
              </a:r>
              <a:endParaRPr b="0" i="0" sz="400" u="none" cap="none" strike="noStrike">
                <a:solidFill>
                  <a:srgbClr val="000000"/>
                </a:solidFill>
                <a:latin typeface="Arial"/>
                <a:ea typeface="Arial"/>
                <a:cs typeface="Arial"/>
                <a:sym typeface="Arial"/>
              </a:endParaRPr>
            </a:p>
          </p:txBody>
        </p:sp>
        <p:cxnSp>
          <p:nvCxnSpPr>
            <p:cNvPr id="377" name="Google Shape;377;p43"/>
            <p:cNvCxnSpPr/>
            <p:nvPr/>
          </p:nvCxnSpPr>
          <p:spPr>
            <a:xfrm rot="10800000">
              <a:off x="6326088" y="3428975"/>
              <a:ext cx="101700" cy="92100"/>
            </a:xfrm>
            <a:prstGeom prst="straightConnector1">
              <a:avLst/>
            </a:prstGeom>
            <a:noFill/>
            <a:ln cap="rnd" cmpd="sng" w="19050">
              <a:solidFill>
                <a:srgbClr val="FFFFFF"/>
              </a:solidFill>
              <a:prstDash val="solid"/>
              <a:round/>
              <a:headEnd len="sm" w="sm" type="none"/>
              <a:tailEnd len="sm" w="sm" type="none"/>
            </a:ln>
          </p:spPr>
        </p:cxnSp>
        <p:cxnSp>
          <p:nvCxnSpPr>
            <p:cNvPr id="378" name="Google Shape;378;p43"/>
            <p:cNvCxnSpPr/>
            <p:nvPr/>
          </p:nvCxnSpPr>
          <p:spPr>
            <a:xfrm rot="10800000">
              <a:off x="6364188" y="3333900"/>
              <a:ext cx="63600" cy="57000"/>
            </a:xfrm>
            <a:prstGeom prst="straightConnector1">
              <a:avLst/>
            </a:prstGeom>
            <a:noFill/>
            <a:ln cap="rnd" cmpd="sng" w="19050">
              <a:solidFill>
                <a:srgbClr val="FFFFFF"/>
              </a:solidFill>
              <a:prstDash val="solid"/>
              <a:round/>
              <a:headEnd len="sm" w="sm" type="none"/>
              <a:tailEnd len="sm" w="sm" type="none"/>
            </a:ln>
          </p:spPr>
        </p:cxnSp>
        <p:cxnSp>
          <p:nvCxnSpPr>
            <p:cNvPr id="379" name="Google Shape;379;p43"/>
            <p:cNvCxnSpPr/>
            <p:nvPr/>
          </p:nvCxnSpPr>
          <p:spPr>
            <a:xfrm flipH="1" rot="10800000">
              <a:off x="6435725" y="3428975"/>
              <a:ext cx="103200" cy="92100"/>
            </a:xfrm>
            <a:prstGeom prst="straightConnector1">
              <a:avLst/>
            </a:prstGeom>
            <a:noFill/>
            <a:ln cap="rnd" cmpd="sng" w="19050">
              <a:solidFill>
                <a:srgbClr val="FFFFFF"/>
              </a:solidFill>
              <a:prstDash val="solid"/>
              <a:round/>
              <a:headEnd len="sm" w="sm" type="none"/>
              <a:tailEnd len="sm" w="sm" type="none"/>
            </a:ln>
          </p:spPr>
        </p:cxnSp>
        <p:cxnSp>
          <p:nvCxnSpPr>
            <p:cNvPr id="380" name="Google Shape;380;p43"/>
            <p:cNvCxnSpPr/>
            <p:nvPr/>
          </p:nvCxnSpPr>
          <p:spPr>
            <a:xfrm flipH="1" rot="10800000">
              <a:off x="6435725" y="3333900"/>
              <a:ext cx="65100" cy="57000"/>
            </a:xfrm>
            <a:prstGeom prst="straightConnector1">
              <a:avLst/>
            </a:prstGeom>
            <a:noFill/>
            <a:ln cap="rnd" cmpd="sng" w="19050">
              <a:solidFill>
                <a:srgbClr val="FFFFFF"/>
              </a:solidFill>
              <a:prstDash val="solid"/>
              <a:round/>
              <a:headEnd len="sm" w="sm" type="none"/>
              <a:tailEnd len="sm" w="sm" type="none"/>
            </a:ln>
          </p:spPr>
        </p:cxnSp>
        <p:cxnSp>
          <p:nvCxnSpPr>
            <p:cNvPr id="381" name="Google Shape;381;p43"/>
            <p:cNvCxnSpPr/>
            <p:nvPr/>
          </p:nvCxnSpPr>
          <p:spPr>
            <a:xfrm>
              <a:off x="6432550" y="3268663"/>
              <a:ext cx="0" cy="516000"/>
            </a:xfrm>
            <a:prstGeom prst="straightConnector1">
              <a:avLst/>
            </a:prstGeom>
            <a:noFill/>
            <a:ln cap="rnd" cmpd="sng" w="19050">
              <a:solidFill>
                <a:srgbClr val="FFFFFF"/>
              </a:solidFill>
              <a:prstDash val="solid"/>
              <a:round/>
              <a:headEnd len="sm" w="sm" type="none"/>
              <a:tailEnd len="sm" w="sm" type="none"/>
            </a:ln>
          </p:spPr>
        </p:cxnSp>
        <p:sp>
          <p:nvSpPr>
            <p:cNvPr id="382" name="Google Shape;382;p43"/>
            <p:cNvSpPr/>
            <p:nvPr/>
          </p:nvSpPr>
          <p:spPr>
            <a:xfrm>
              <a:off x="5762625" y="3616325"/>
              <a:ext cx="95250" cy="171450"/>
            </a:xfrm>
            <a:custGeom>
              <a:rect b="b" l="l" r="r" t="t"/>
              <a:pathLst>
                <a:path extrusionOk="0" h="108" w="60">
                  <a:moveTo>
                    <a:pt x="0" y="108"/>
                  </a:moveTo>
                  <a:lnTo>
                    <a:pt x="0" y="0"/>
                  </a:lnTo>
                  <a:lnTo>
                    <a:pt x="60" y="0"/>
                  </a:lnTo>
                  <a:lnTo>
                    <a:pt x="60" y="108"/>
                  </a:lnTo>
                </a:path>
              </a:pathLst>
            </a:custGeom>
            <a:noFill/>
            <a:ln cap="flat" cmpd="sng" w="19050">
              <a:solidFill>
                <a:srgbClr val="FFFFFF"/>
              </a:solidFill>
              <a:prstDash val="solid"/>
              <a:miter lim="800000"/>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400"/>
                <a:buFont typeface="Arial"/>
                <a:buNone/>
              </a:pPr>
              <a:r>
                <a:t/>
              </a:r>
              <a:endParaRPr b="0" i="0" sz="400" u="none" cap="none" strike="noStrike">
                <a:solidFill>
                  <a:srgbClr val="000000"/>
                </a:solidFill>
                <a:latin typeface="Arial"/>
                <a:ea typeface="Arial"/>
                <a:cs typeface="Arial"/>
                <a:sym typeface="Arial"/>
              </a:endParaRPr>
            </a:p>
          </p:txBody>
        </p:sp>
        <p:cxnSp>
          <p:nvCxnSpPr>
            <p:cNvPr id="383" name="Google Shape;383;p43"/>
            <p:cNvCxnSpPr/>
            <p:nvPr/>
          </p:nvCxnSpPr>
          <p:spPr>
            <a:xfrm>
              <a:off x="6249988" y="3611563"/>
              <a:ext cx="0" cy="0"/>
            </a:xfrm>
            <a:prstGeom prst="straightConnector1">
              <a:avLst/>
            </a:prstGeom>
            <a:noFill/>
            <a:ln cap="flat" cmpd="sng" w="19050">
              <a:solidFill>
                <a:srgbClr val="FFFFFF"/>
              </a:solidFill>
              <a:prstDash val="solid"/>
              <a:miter lim="800000"/>
              <a:headEnd len="sm" w="sm" type="none"/>
              <a:tailEnd len="sm" w="sm" type="none"/>
            </a:ln>
          </p:spPr>
        </p:cxnSp>
        <p:cxnSp>
          <p:nvCxnSpPr>
            <p:cNvPr id="384" name="Google Shape;384;p43"/>
            <p:cNvCxnSpPr/>
            <p:nvPr/>
          </p:nvCxnSpPr>
          <p:spPr>
            <a:xfrm>
              <a:off x="5584825" y="3787775"/>
              <a:ext cx="935100" cy="0"/>
            </a:xfrm>
            <a:prstGeom prst="straightConnector1">
              <a:avLst/>
            </a:prstGeom>
            <a:noFill/>
            <a:ln cap="rnd" cmpd="sng" w="19050">
              <a:solidFill>
                <a:srgbClr val="FFFFFF"/>
              </a:solidFill>
              <a:prstDash val="solid"/>
              <a:round/>
              <a:headEnd len="sm" w="sm" type="none"/>
              <a:tailEnd len="sm" w="sm" type="none"/>
            </a:ln>
          </p:spPr>
        </p:cxnSp>
      </p:grpSp>
      <p:sp>
        <p:nvSpPr>
          <p:cNvPr id="385" name="Google Shape;385;p43"/>
          <p:cNvSpPr txBox="1"/>
          <p:nvPr/>
        </p:nvSpPr>
        <p:spPr>
          <a:xfrm>
            <a:off x="5489184" y="1674072"/>
            <a:ext cx="1498500" cy="517200"/>
          </a:xfrm>
          <a:prstGeom prst="rect">
            <a:avLst/>
          </a:prstGeom>
          <a:noFill/>
          <a:ln>
            <a:noFill/>
          </a:ln>
        </p:spPr>
        <p:txBody>
          <a:bodyPr anchorCtr="0" anchor="t" bIns="12225" lIns="24450" spcFirstLastPara="1" rIns="24450" wrap="square" tIns="12225">
            <a:spAutoFit/>
          </a:bodyPr>
          <a:lstStyle/>
          <a:p>
            <a:pPr indent="0" lvl="0" marL="0" rtl="0" algn="ctr">
              <a:spcBef>
                <a:spcPts val="0"/>
              </a:spcBef>
              <a:spcAft>
                <a:spcPts val="0"/>
              </a:spcAft>
              <a:buClr>
                <a:srgbClr val="000000"/>
              </a:buClr>
              <a:buSzPts val="700"/>
              <a:buFont typeface="Arial"/>
              <a:buNone/>
            </a:pPr>
            <a:r>
              <a:rPr b="1" lang="es" sz="1100">
                <a:solidFill>
                  <a:srgbClr val="FFFFFF"/>
                </a:solidFill>
                <a:latin typeface="Montserrat"/>
                <a:ea typeface="Montserrat"/>
                <a:cs typeface="Montserrat"/>
                <a:sym typeface="Montserrat"/>
              </a:rPr>
              <a:t>16.14 %</a:t>
            </a:r>
            <a:endParaRPr sz="700">
              <a:solidFill>
                <a:srgbClr val="FFFFFF"/>
              </a:solidFill>
              <a:latin typeface="Montserrat"/>
              <a:ea typeface="Montserrat"/>
              <a:cs typeface="Montserrat"/>
              <a:sym typeface="Montserrat"/>
            </a:endParaRPr>
          </a:p>
          <a:p>
            <a:pPr indent="0" lvl="0" marL="0" rtl="0" algn="ctr">
              <a:spcBef>
                <a:spcPts val="0"/>
              </a:spcBef>
              <a:spcAft>
                <a:spcPts val="0"/>
              </a:spcAft>
              <a:buClr>
                <a:srgbClr val="000000"/>
              </a:buClr>
              <a:buSzPts val="700"/>
              <a:buFont typeface="Arial"/>
              <a:buNone/>
            </a:pPr>
            <a:r>
              <a:rPr lang="es" sz="700">
                <a:solidFill>
                  <a:srgbClr val="FFFFFF"/>
                </a:solidFill>
                <a:latin typeface="Montserrat"/>
                <a:ea typeface="Montserrat"/>
                <a:cs typeface="Montserrat"/>
                <a:sym typeface="Montserrat"/>
              </a:rPr>
              <a:t>del suelo urbanizado presenta condición de certeza jurídica irregular</a:t>
            </a:r>
            <a:endParaRPr i="0" sz="700" u="none" cap="none" strike="noStrike">
              <a:solidFill>
                <a:srgbClr val="FFFFFF"/>
              </a:solidFill>
            </a:endParaRPr>
          </a:p>
        </p:txBody>
      </p:sp>
      <p:sp>
        <p:nvSpPr>
          <p:cNvPr id="386" name="Google Shape;386;p43"/>
          <p:cNvSpPr txBox="1"/>
          <p:nvPr/>
        </p:nvSpPr>
        <p:spPr>
          <a:xfrm>
            <a:off x="5489184" y="987910"/>
            <a:ext cx="1498500" cy="301800"/>
          </a:xfrm>
          <a:prstGeom prst="rect">
            <a:avLst/>
          </a:prstGeom>
          <a:noFill/>
          <a:ln>
            <a:noFill/>
          </a:ln>
        </p:spPr>
        <p:txBody>
          <a:bodyPr anchorCtr="0" anchor="t" bIns="12225" lIns="24450" spcFirstLastPara="1" rIns="24450" wrap="square" tIns="12225">
            <a:spAutoFit/>
          </a:bodyPr>
          <a:lstStyle/>
          <a:p>
            <a:pPr indent="0" lvl="0" marL="0" marR="0" rtl="0" algn="ctr">
              <a:lnSpc>
                <a:spcPct val="100000"/>
              </a:lnSpc>
              <a:spcBef>
                <a:spcPts val="0"/>
              </a:spcBef>
              <a:spcAft>
                <a:spcPts val="0"/>
              </a:spcAft>
              <a:buClr>
                <a:srgbClr val="000000"/>
              </a:buClr>
              <a:buSzPts val="1100"/>
              <a:buFont typeface="Arial"/>
              <a:buNone/>
            </a:pPr>
            <a:r>
              <a:rPr b="1" lang="es" sz="1100">
                <a:solidFill>
                  <a:srgbClr val="FFFFFF"/>
                </a:solidFill>
                <a:latin typeface="Montserrat"/>
                <a:ea typeface="Montserrat"/>
                <a:cs typeface="Montserrat"/>
                <a:sym typeface="Montserrat"/>
              </a:rPr>
              <a:t>16 %</a:t>
            </a:r>
            <a:endParaRPr b="1" sz="1100">
              <a:solidFill>
                <a:srgbClr val="FFFFFF"/>
              </a:solidFill>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1100"/>
              <a:buFont typeface="Arial"/>
              <a:buNone/>
            </a:pPr>
            <a:r>
              <a:rPr lang="es" sz="700">
                <a:solidFill>
                  <a:srgbClr val="FFFFFF"/>
                </a:solidFill>
                <a:latin typeface="Montserrat"/>
                <a:ea typeface="Montserrat"/>
                <a:cs typeface="Montserrat"/>
                <a:sym typeface="Montserrat"/>
              </a:rPr>
              <a:t>Casas deshabitadas</a:t>
            </a:r>
            <a:endParaRPr i="0" sz="700" u="none" cap="none" strike="noStrike">
              <a:solidFill>
                <a:srgbClr val="FFFFFF"/>
              </a:solidFill>
              <a:latin typeface="Montserrat"/>
              <a:ea typeface="Montserrat"/>
              <a:cs typeface="Montserrat"/>
              <a:sym typeface="Montserrat"/>
            </a:endParaRPr>
          </a:p>
        </p:txBody>
      </p:sp>
      <p:sp>
        <p:nvSpPr>
          <p:cNvPr id="387" name="Google Shape;387;p43"/>
          <p:cNvSpPr txBox="1"/>
          <p:nvPr/>
        </p:nvSpPr>
        <p:spPr>
          <a:xfrm>
            <a:off x="5489184" y="1275984"/>
            <a:ext cx="1498500" cy="409500"/>
          </a:xfrm>
          <a:prstGeom prst="rect">
            <a:avLst/>
          </a:prstGeom>
          <a:noFill/>
          <a:ln>
            <a:noFill/>
          </a:ln>
        </p:spPr>
        <p:txBody>
          <a:bodyPr anchorCtr="0" anchor="t" bIns="12225" lIns="24450" spcFirstLastPara="1" rIns="24450" wrap="square" tIns="12225">
            <a:spAutoFit/>
          </a:bodyPr>
          <a:lstStyle/>
          <a:p>
            <a:pPr indent="0" lvl="0" marL="0" rtl="0" algn="ctr">
              <a:spcBef>
                <a:spcPts val="0"/>
              </a:spcBef>
              <a:spcAft>
                <a:spcPts val="0"/>
              </a:spcAft>
              <a:buClr>
                <a:srgbClr val="000000"/>
              </a:buClr>
              <a:buSzPts val="1100"/>
              <a:buFont typeface="Arial"/>
              <a:buNone/>
            </a:pPr>
            <a:r>
              <a:rPr b="1" lang="es" sz="1100">
                <a:solidFill>
                  <a:srgbClr val="FFFFFF"/>
                </a:solidFill>
                <a:latin typeface="Montserrat"/>
                <a:ea typeface="Montserrat"/>
                <a:cs typeface="Montserrat"/>
                <a:sym typeface="Montserrat"/>
              </a:rPr>
              <a:t> 15%</a:t>
            </a:r>
            <a:endParaRPr b="1" sz="1100">
              <a:solidFill>
                <a:srgbClr val="FFFFFF"/>
              </a:solidFill>
              <a:latin typeface="Montserrat"/>
              <a:ea typeface="Montserrat"/>
              <a:cs typeface="Montserrat"/>
              <a:sym typeface="Montserrat"/>
            </a:endParaRPr>
          </a:p>
          <a:p>
            <a:pPr indent="0" lvl="0" marL="0" rtl="0" algn="ctr">
              <a:spcBef>
                <a:spcPts val="0"/>
              </a:spcBef>
              <a:spcAft>
                <a:spcPts val="0"/>
              </a:spcAft>
              <a:buClr>
                <a:schemeClr val="dk1"/>
              </a:buClr>
              <a:buSzPts val="1100"/>
              <a:buFont typeface="Arial"/>
              <a:buNone/>
            </a:pPr>
            <a:r>
              <a:rPr lang="es" sz="700">
                <a:solidFill>
                  <a:schemeClr val="lt1"/>
                </a:solidFill>
                <a:latin typeface="Montserrat"/>
                <a:ea typeface="Montserrat"/>
                <a:cs typeface="Montserrat"/>
                <a:sym typeface="Montserrat"/>
              </a:rPr>
              <a:t>del suelo urbano no se encuentra aprovechado</a:t>
            </a:r>
            <a:endParaRPr i="0" sz="700" u="none" cap="none" strike="noStrike">
              <a:solidFill>
                <a:srgbClr val="FFFFFF"/>
              </a:solidFill>
              <a:latin typeface="Montserrat"/>
              <a:ea typeface="Montserrat"/>
              <a:cs typeface="Montserrat"/>
              <a:sym typeface="Montserrat"/>
            </a:endParaRPr>
          </a:p>
        </p:txBody>
      </p:sp>
      <p:pic>
        <p:nvPicPr>
          <p:cNvPr id="388" name="Google Shape;388;p43"/>
          <p:cNvPicPr preferRelativeResize="0"/>
          <p:nvPr/>
        </p:nvPicPr>
        <p:blipFill rotWithShape="1">
          <a:blip r:embed="rId6">
            <a:alphaModFix/>
          </a:blip>
          <a:srcRect b="0" l="0" r="0" t="0"/>
          <a:stretch/>
        </p:blipFill>
        <p:spPr>
          <a:xfrm>
            <a:off x="7939530" y="1040844"/>
            <a:ext cx="256431" cy="256431"/>
          </a:xfrm>
          <a:prstGeom prst="rect">
            <a:avLst/>
          </a:prstGeom>
          <a:noFill/>
          <a:ln>
            <a:noFill/>
          </a:ln>
        </p:spPr>
      </p:pic>
      <p:sp>
        <p:nvSpPr>
          <p:cNvPr id="389" name="Google Shape;389;p43"/>
          <p:cNvSpPr txBox="1"/>
          <p:nvPr/>
        </p:nvSpPr>
        <p:spPr>
          <a:xfrm>
            <a:off x="5499940" y="3966973"/>
            <a:ext cx="1498500" cy="240300"/>
          </a:xfrm>
          <a:prstGeom prst="rect">
            <a:avLst/>
          </a:prstGeom>
          <a:noFill/>
          <a:ln>
            <a:noFill/>
          </a:ln>
        </p:spPr>
        <p:txBody>
          <a:bodyPr anchorCtr="0" anchor="t" bIns="12225" lIns="24450" spcFirstLastPara="1" rIns="24450" wrap="square" tIns="12225">
            <a:spAutoFit/>
          </a:bodyPr>
          <a:lstStyle/>
          <a:p>
            <a:pPr indent="0" lvl="0" marL="0" marR="0" rtl="0" algn="ctr">
              <a:lnSpc>
                <a:spcPct val="100000"/>
              </a:lnSpc>
              <a:spcBef>
                <a:spcPts val="0"/>
              </a:spcBef>
              <a:spcAft>
                <a:spcPts val="0"/>
              </a:spcAft>
              <a:buClr>
                <a:srgbClr val="000000"/>
              </a:buClr>
              <a:buSzPts val="1100"/>
              <a:buFont typeface="Arial"/>
              <a:buNone/>
            </a:pPr>
            <a:r>
              <a:rPr b="1" lang="es" sz="700">
                <a:solidFill>
                  <a:srgbClr val="FFFFFF"/>
                </a:solidFill>
                <a:latin typeface="Montserrat"/>
                <a:ea typeface="Montserrat"/>
                <a:cs typeface="Montserrat"/>
                <a:sym typeface="Montserrat"/>
              </a:rPr>
              <a:t>Escasez de agua </a:t>
            </a:r>
            <a:r>
              <a:rPr lang="es" sz="700">
                <a:solidFill>
                  <a:srgbClr val="FFFFFF"/>
                </a:solidFill>
                <a:latin typeface="Montserrat"/>
                <a:ea typeface="Montserrat"/>
                <a:cs typeface="Montserrat"/>
                <a:sym typeface="Montserrat"/>
              </a:rPr>
              <a:t>en los acuíferos y las cuencas</a:t>
            </a:r>
            <a:endParaRPr i="0" sz="700" u="none" cap="none" strike="noStrike">
              <a:solidFill>
                <a:srgbClr val="FFFFFF"/>
              </a:solidFill>
              <a:latin typeface="Montserrat"/>
              <a:ea typeface="Montserrat"/>
              <a:cs typeface="Montserrat"/>
              <a:sym typeface="Montserrat"/>
            </a:endParaRPr>
          </a:p>
        </p:txBody>
      </p:sp>
      <p:sp>
        <p:nvSpPr>
          <p:cNvPr id="390" name="Google Shape;390;p43"/>
          <p:cNvSpPr txBox="1"/>
          <p:nvPr/>
        </p:nvSpPr>
        <p:spPr>
          <a:xfrm>
            <a:off x="5514411" y="3130536"/>
            <a:ext cx="1448100" cy="455700"/>
          </a:xfrm>
          <a:prstGeom prst="rect">
            <a:avLst/>
          </a:prstGeom>
          <a:noFill/>
          <a:ln>
            <a:noFill/>
          </a:ln>
        </p:spPr>
        <p:txBody>
          <a:bodyPr anchorCtr="0" anchor="t" bIns="12225" lIns="24450" spcFirstLastPara="1" rIns="24450" wrap="square" tIns="12225">
            <a:spAutoFit/>
          </a:bodyPr>
          <a:lstStyle/>
          <a:p>
            <a:pPr indent="0" lvl="0" marL="0" marR="0" rtl="0" algn="ctr">
              <a:lnSpc>
                <a:spcPct val="100000"/>
              </a:lnSpc>
              <a:spcBef>
                <a:spcPts val="0"/>
              </a:spcBef>
              <a:spcAft>
                <a:spcPts val="0"/>
              </a:spcAft>
              <a:buClr>
                <a:srgbClr val="000000"/>
              </a:buClr>
              <a:buSzPts val="1100"/>
              <a:buFont typeface="Arial"/>
              <a:buNone/>
            </a:pPr>
            <a:r>
              <a:rPr lang="es" sz="700">
                <a:solidFill>
                  <a:srgbClr val="FFFFFF"/>
                </a:solidFill>
                <a:latin typeface="Montserrat"/>
                <a:ea typeface="Montserrat"/>
                <a:cs typeface="Montserrat"/>
                <a:sym typeface="Montserrat"/>
              </a:rPr>
              <a:t>El</a:t>
            </a:r>
            <a:r>
              <a:rPr b="1" lang="es" sz="700">
                <a:solidFill>
                  <a:srgbClr val="FFFFFF"/>
                </a:solidFill>
                <a:latin typeface="Montserrat"/>
                <a:ea typeface="Montserrat"/>
                <a:cs typeface="Montserrat"/>
                <a:sym typeface="Montserrat"/>
              </a:rPr>
              <a:t> cauce </a:t>
            </a:r>
            <a:r>
              <a:rPr lang="es" sz="700">
                <a:solidFill>
                  <a:srgbClr val="FFFFFF"/>
                </a:solidFill>
                <a:latin typeface="Montserrat"/>
                <a:ea typeface="Montserrat"/>
                <a:cs typeface="Montserrat"/>
                <a:sym typeface="Montserrat"/>
              </a:rPr>
              <a:t>que cruza la</a:t>
            </a:r>
            <a:r>
              <a:rPr b="1" lang="es" sz="700">
                <a:solidFill>
                  <a:srgbClr val="FFFFFF"/>
                </a:solidFill>
                <a:latin typeface="Montserrat"/>
                <a:ea typeface="Montserrat"/>
                <a:cs typeface="Montserrat"/>
                <a:sym typeface="Montserrat"/>
              </a:rPr>
              <a:t> cabecera municipal </a:t>
            </a:r>
            <a:r>
              <a:rPr lang="es" sz="700">
                <a:solidFill>
                  <a:srgbClr val="FFFFFF"/>
                </a:solidFill>
                <a:latin typeface="Montserrat"/>
                <a:ea typeface="Montserrat"/>
                <a:cs typeface="Montserrat"/>
                <a:sym typeface="Montserrat"/>
              </a:rPr>
              <a:t>está</a:t>
            </a:r>
            <a:r>
              <a:rPr b="1" lang="es" sz="700">
                <a:solidFill>
                  <a:srgbClr val="FFFFFF"/>
                </a:solidFill>
                <a:latin typeface="Montserrat"/>
                <a:ea typeface="Montserrat"/>
                <a:cs typeface="Montserrat"/>
                <a:sym typeface="Montserrat"/>
              </a:rPr>
              <a:t> contaminado </a:t>
            </a:r>
            <a:r>
              <a:rPr lang="es" sz="700">
                <a:solidFill>
                  <a:srgbClr val="FFFFFF"/>
                </a:solidFill>
                <a:latin typeface="Montserrat"/>
                <a:ea typeface="Montserrat"/>
                <a:cs typeface="Montserrat"/>
                <a:sym typeface="Montserrat"/>
              </a:rPr>
              <a:t>y causa</a:t>
            </a:r>
            <a:endParaRPr sz="700">
              <a:solidFill>
                <a:srgbClr val="FFFFFF"/>
              </a:solidFill>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1100"/>
              <a:buFont typeface="Arial"/>
              <a:buNone/>
            </a:pPr>
            <a:r>
              <a:rPr b="1" lang="es" sz="700">
                <a:solidFill>
                  <a:srgbClr val="FFFFFF"/>
                </a:solidFill>
                <a:latin typeface="Montserrat"/>
                <a:ea typeface="Montserrat"/>
                <a:cs typeface="Montserrat"/>
                <a:sym typeface="Montserrat"/>
              </a:rPr>
              <a:t>inundaciones</a:t>
            </a:r>
            <a:endParaRPr i="0" sz="700" u="none" cap="none" strike="noStrike">
              <a:solidFill>
                <a:srgbClr val="FFFFFF"/>
              </a:solidFill>
              <a:latin typeface="Montserrat"/>
              <a:ea typeface="Montserrat"/>
              <a:cs typeface="Montserrat"/>
              <a:sym typeface="Montserrat"/>
            </a:endParaRPr>
          </a:p>
        </p:txBody>
      </p:sp>
      <p:sp>
        <p:nvSpPr>
          <p:cNvPr id="391" name="Google Shape;391;p43"/>
          <p:cNvSpPr txBox="1"/>
          <p:nvPr/>
        </p:nvSpPr>
        <p:spPr>
          <a:xfrm>
            <a:off x="5489180" y="4408095"/>
            <a:ext cx="1498500" cy="455700"/>
          </a:xfrm>
          <a:prstGeom prst="rect">
            <a:avLst/>
          </a:prstGeom>
          <a:noFill/>
          <a:ln>
            <a:noFill/>
          </a:ln>
        </p:spPr>
        <p:txBody>
          <a:bodyPr anchorCtr="0" anchor="t" bIns="12225" lIns="24450" spcFirstLastPara="1" rIns="24450" wrap="square" tIns="12225">
            <a:spAutoFit/>
          </a:bodyPr>
          <a:lstStyle/>
          <a:p>
            <a:pPr indent="0" lvl="0" marL="0" marR="0" rtl="0" algn="ctr">
              <a:lnSpc>
                <a:spcPct val="100000"/>
              </a:lnSpc>
              <a:spcBef>
                <a:spcPts val="0"/>
              </a:spcBef>
              <a:spcAft>
                <a:spcPts val="0"/>
              </a:spcAft>
              <a:buClr>
                <a:srgbClr val="000000"/>
              </a:buClr>
              <a:buSzPts val="1100"/>
              <a:buFont typeface="Arial"/>
              <a:buNone/>
            </a:pPr>
            <a:r>
              <a:rPr lang="es" sz="700">
                <a:solidFill>
                  <a:srgbClr val="FFFFFF"/>
                </a:solidFill>
                <a:latin typeface="Montserrat"/>
                <a:ea typeface="Montserrat"/>
                <a:cs typeface="Montserrat"/>
                <a:sym typeface="Montserrat"/>
              </a:rPr>
              <a:t>Vulnerabilidad</a:t>
            </a:r>
            <a:r>
              <a:rPr b="1" lang="es" sz="700">
                <a:solidFill>
                  <a:srgbClr val="FFFFFF"/>
                </a:solidFill>
                <a:latin typeface="Montserrat"/>
                <a:ea typeface="Montserrat"/>
                <a:cs typeface="Montserrat"/>
                <a:sym typeface="Montserrat"/>
              </a:rPr>
              <a:t> al cambio climático </a:t>
            </a:r>
            <a:r>
              <a:rPr lang="es" sz="700">
                <a:solidFill>
                  <a:srgbClr val="FFFFFF"/>
                </a:solidFill>
                <a:latin typeface="Montserrat"/>
                <a:ea typeface="Montserrat"/>
                <a:cs typeface="Montserrat"/>
                <a:sym typeface="Montserrat"/>
              </a:rPr>
              <a:t>de la actividad ganadera y agrícola </a:t>
            </a:r>
            <a:r>
              <a:rPr b="1" lang="es" sz="700">
                <a:solidFill>
                  <a:srgbClr val="FFFFFF"/>
                </a:solidFill>
                <a:latin typeface="Montserrat"/>
                <a:ea typeface="Montserrat"/>
                <a:cs typeface="Montserrat"/>
                <a:sym typeface="Montserrat"/>
              </a:rPr>
              <a:t>por estrés hídrico </a:t>
            </a:r>
            <a:endParaRPr i="0" sz="700" u="none" cap="none" strike="noStrike">
              <a:solidFill>
                <a:srgbClr val="FFFFFF"/>
              </a:solidFill>
              <a:latin typeface="Montserrat"/>
              <a:ea typeface="Montserrat"/>
              <a:cs typeface="Montserrat"/>
              <a:sym typeface="Montserrat"/>
            </a:endParaRPr>
          </a:p>
        </p:txBody>
      </p:sp>
      <p:pic>
        <p:nvPicPr>
          <p:cNvPr id="392" name="Google Shape;392;p43"/>
          <p:cNvPicPr preferRelativeResize="0"/>
          <p:nvPr/>
        </p:nvPicPr>
        <p:blipFill rotWithShape="1">
          <a:blip r:embed="rId7">
            <a:alphaModFix/>
          </a:blip>
          <a:srcRect b="0" l="0" r="0" t="0"/>
          <a:stretch/>
        </p:blipFill>
        <p:spPr>
          <a:xfrm>
            <a:off x="6169315" y="3684682"/>
            <a:ext cx="159851" cy="194239"/>
          </a:xfrm>
          <a:prstGeom prst="rect">
            <a:avLst/>
          </a:prstGeom>
          <a:noFill/>
          <a:ln>
            <a:noFill/>
          </a:ln>
        </p:spPr>
      </p:pic>
      <p:pic>
        <p:nvPicPr>
          <p:cNvPr id="393" name="Google Shape;393;p43"/>
          <p:cNvPicPr preferRelativeResize="0"/>
          <p:nvPr/>
        </p:nvPicPr>
        <p:blipFill rotWithShape="1">
          <a:blip r:embed="rId8">
            <a:alphaModFix/>
          </a:blip>
          <a:srcRect b="0" l="0" r="0" t="0"/>
          <a:stretch/>
        </p:blipFill>
        <p:spPr>
          <a:xfrm>
            <a:off x="6098886" y="2845596"/>
            <a:ext cx="235565" cy="207297"/>
          </a:xfrm>
          <a:prstGeom prst="rect">
            <a:avLst/>
          </a:prstGeom>
          <a:noFill/>
          <a:ln>
            <a:noFill/>
          </a:ln>
        </p:spPr>
      </p:pic>
      <p:sp>
        <p:nvSpPr>
          <p:cNvPr id="394" name="Google Shape;394;p43"/>
          <p:cNvSpPr txBox="1"/>
          <p:nvPr/>
        </p:nvSpPr>
        <p:spPr>
          <a:xfrm>
            <a:off x="3533066" y="1524950"/>
            <a:ext cx="1698900" cy="736500"/>
          </a:xfrm>
          <a:prstGeom prst="rect">
            <a:avLst/>
          </a:prstGeom>
          <a:noFill/>
          <a:ln>
            <a:noFill/>
          </a:ln>
        </p:spPr>
        <p:txBody>
          <a:bodyPr anchorCtr="0" anchor="t" bIns="12225" lIns="24450" spcFirstLastPara="1" rIns="24450" wrap="square" tIns="12225">
            <a:spAutoFit/>
          </a:bodyPr>
          <a:lstStyle/>
          <a:p>
            <a:pPr indent="0" lvl="0" marL="0" marR="0" rtl="0" algn="ctr">
              <a:lnSpc>
                <a:spcPct val="115000"/>
              </a:lnSpc>
              <a:spcBef>
                <a:spcPts val="300"/>
              </a:spcBef>
              <a:spcAft>
                <a:spcPts val="0"/>
              </a:spcAft>
              <a:buNone/>
            </a:pPr>
            <a:r>
              <a:rPr b="1" lang="es" sz="1100">
                <a:solidFill>
                  <a:srgbClr val="FFFFFF"/>
                </a:solidFill>
                <a:latin typeface="Montserrat"/>
                <a:ea typeface="Montserrat"/>
                <a:cs typeface="Montserrat"/>
                <a:sym typeface="Montserrat"/>
              </a:rPr>
              <a:t>80%</a:t>
            </a:r>
            <a:endParaRPr sz="1100">
              <a:solidFill>
                <a:srgbClr val="FFFFFF"/>
              </a:solidFill>
              <a:latin typeface="Montserrat"/>
              <a:ea typeface="Montserrat"/>
              <a:cs typeface="Montserrat"/>
              <a:sym typeface="Montserrat"/>
            </a:endParaRPr>
          </a:p>
          <a:p>
            <a:pPr indent="0" lvl="0" marL="0" marR="0" rtl="0" algn="ctr">
              <a:lnSpc>
                <a:spcPct val="115000"/>
              </a:lnSpc>
              <a:spcBef>
                <a:spcPts val="300"/>
              </a:spcBef>
              <a:spcAft>
                <a:spcPts val="0"/>
              </a:spcAft>
              <a:buNone/>
            </a:pPr>
            <a:r>
              <a:rPr lang="es" sz="700">
                <a:solidFill>
                  <a:srgbClr val="FFFFFF"/>
                </a:solidFill>
                <a:latin typeface="Montserrat"/>
                <a:ea typeface="Montserrat"/>
                <a:cs typeface="Montserrat"/>
                <a:sym typeface="Montserrat"/>
              </a:rPr>
              <a:t>de la superficie del municipio son</a:t>
            </a:r>
            <a:endParaRPr sz="700">
              <a:solidFill>
                <a:srgbClr val="FFFFFF"/>
              </a:solidFill>
              <a:latin typeface="Montserrat"/>
              <a:ea typeface="Montserrat"/>
              <a:cs typeface="Montserrat"/>
              <a:sym typeface="Montserrat"/>
            </a:endParaRPr>
          </a:p>
          <a:p>
            <a:pPr indent="0" lvl="0" marL="0" marR="0" rtl="0" algn="ctr">
              <a:lnSpc>
                <a:spcPct val="115000"/>
              </a:lnSpc>
              <a:spcBef>
                <a:spcPts val="300"/>
              </a:spcBef>
              <a:spcAft>
                <a:spcPts val="0"/>
              </a:spcAft>
              <a:buNone/>
            </a:pPr>
            <a:r>
              <a:rPr lang="es" sz="700">
                <a:solidFill>
                  <a:srgbClr val="FFFFFF"/>
                </a:solidFill>
                <a:latin typeface="Montserrat"/>
                <a:ea typeface="Montserrat"/>
                <a:cs typeface="Montserrat"/>
                <a:sym typeface="Montserrat"/>
              </a:rPr>
              <a:t>bosques y selvas</a:t>
            </a:r>
            <a:endParaRPr sz="700">
              <a:solidFill>
                <a:srgbClr val="FFFFFF"/>
              </a:solidFill>
              <a:latin typeface="Montserrat"/>
              <a:ea typeface="Montserrat"/>
              <a:cs typeface="Montserrat"/>
              <a:sym typeface="Montserrat"/>
            </a:endParaRPr>
          </a:p>
          <a:p>
            <a:pPr indent="0" lvl="0" marL="0" marR="0" rtl="0" algn="ctr">
              <a:lnSpc>
                <a:spcPct val="115000"/>
              </a:lnSpc>
              <a:spcBef>
                <a:spcPts val="300"/>
              </a:spcBef>
              <a:spcAft>
                <a:spcPts val="0"/>
              </a:spcAft>
              <a:buNone/>
            </a:pPr>
            <a:r>
              <a:rPr b="1" lang="es" sz="1000">
                <a:solidFill>
                  <a:srgbClr val="FFFFFF"/>
                </a:solidFill>
                <a:latin typeface="Montserrat"/>
                <a:ea typeface="Montserrat"/>
                <a:cs typeface="Montserrat"/>
                <a:sym typeface="Montserrat"/>
              </a:rPr>
              <a:t>SIN PROTECCIÓN</a:t>
            </a:r>
            <a:endParaRPr b="1" sz="1000">
              <a:solidFill>
                <a:srgbClr val="FFFFFF"/>
              </a:solidFill>
              <a:latin typeface="Montserrat"/>
              <a:ea typeface="Montserrat"/>
              <a:cs typeface="Montserrat"/>
              <a:sym typeface="Montserrat"/>
            </a:endParaRPr>
          </a:p>
        </p:txBody>
      </p:sp>
      <p:grpSp>
        <p:nvGrpSpPr>
          <p:cNvPr id="395" name="Google Shape;395;p43"/>
          <p:cNvGrpSpPr/>
          <p:nvPr/>
        </p:nvGrpSpPr>
        <p:grpSpPr>
          <a:xfrm>
            <a:off x="4228741" y="1140527"/>
            <a:ext cx="307056" cy="297437"/>
            <a:chOff x="5654675" y="2933700"/>
            <a:chExt cx="876301" cy="993776"/>
          </a:xfrm>
        </p:grpSpPr>
        <p:cxnSp>
          <p:nvCxnSpPr>
            <p:cNvPr id="396" name="Google Shape;396;p43"/>
            <p:cNvCxnSpPr/>
            <p:nvPr/>
          </p:nvCxnSpPr>
          <p:spPr>
            <a:xfrm flipH="1">
              <a:off x="6123138" y="3505200"/>
              <a:ext cx="18900" cy="141300"/>
            </a:xfrm>
            <a:prstGeom prst="straightConnector1">
              <a:avLst/>
            </a:prstGeom>
            <a:noFill/>
            <a:ln cap="flat" cmpd="sng" w="9525">
              <a:solidFill>
                <a:srgbClr val="FFFFFF"/>
              </a:solidFill>
              <a:prstDash val="solid"/>
              <a:round/>
              <a:headEnd len="sm" w="sm" type="none"/>
              <a:tailEnd len="sm" w="sm" type="none"/>
            </a:ln>
          </p:spPr>
        </p:cxnSp>
        <p:cxnSp>
          <p:nvCxnSpPr>
            <p:cNvPr id="397" name="Google Shape;397;p43"/>
            <p:cNvCxnSpPr/>
            <p:nvPr/>
          </p:nvCxnSpPr>
          <p:spPr>
            <a:xfrm>
              <a:off x="6259513" y="3505200"/>
              <a:ext cx="19200" cy="141300"/>
            </a:xfrm>
            <a:prstGeom prst="straightConnector1">
              <a:avLst/>
            </a:prstGeom>
            <a:noFill/>
            <a:ln cap="flat" cmpd="sng" w="9525">
              <a:solidFill>
                <a:srgbClr val="FFFFFF"/>
              </a:solidFill>
              <a:prstDash val="solid"/>
              <a:round/>
              <a:headEnd len="sm" w="sm" type="none"/>
              <a:tailEnd len="sm" w="sm" type="none"/>
            </a:ln>
          </p:spPr>
        </p:cxnSp>
        <p:sp>
          <p:nvSpPr>
            <p:cNvPr id="398" name="Google Shape;398;p43"/>
            <p:cNvSpPr/>
            <p:nvPr/>
          </p:nvSpPr>
          <p:spPr>
            <a:xfrm>
              <a:off x="5965825" y="3608388"/>
              <a:ext cx="469900" cy="319088"/>
            </a:xfrm>
            <a:custGeom>
              <a:rect b="b" l="l" r="r" t="t"/>
              <a:pathLst>
                <a:path extrusionOk="0" h="84" w="123">
                  <a:moveTo>
                    <a:pt x="123" y="8"/>
                  </a:moveTo>
                  <a:cubicBezTo>
                    <a:pt x="118" y="3"/>
                    <a:pt x="111" y="0"/>
                    <a:pt x="103" y="0"/>
                  </a:cubicBezTo>
                  <a:cubicBezTo>
                    <a:pt x="95" y="0"/>
                    <a:pt x="87" y="4"/>
                    <a:pt x="82" y="10"/>
                  </a:cubicBezTo>
                  <a:cubicBezTo>
                    <a:pt x="77" y="4"/>
                    <a:pt x="70" y="0"/>
                    <a:pt x="62" y="0"/>
                  </a:cubicBezTo>
                  <a:cubicBezTo>
                    <a:pt x="53" y="0"/>
                    <a:pt x="46" y="4"/>
                    <a:pt x="41" y="10"/>
                  </a:cubicBezTo>
                  <a:cubicBezTo>
                    <a:pt x="36" y="4"/>
                    <a:pt x="28" y="0"/>
                    <a:pt x="20" y="0"/>
                  </a:cubicBezTo>
                  <a:cubicBezTo>
                    <a:pt x="12" y="0"/>
                    <a:pt x="5" y="3"/>
                    <a:pt x="0" y="8"/>
                  </a:cubicBezTo>
                  <a:cubicBezTo>
                    <a:pt x="0" y="46"/>
                    <a:pt x="0" y="46"/>
                    <a:pt x="0" y="46"/>
                  </a:cubicBezTo>
                  <a:cubicBezTo>
                    <a:pt x="0" y="84"/>
                    <a:pt x="0" y="84"/>
                    <a:pt x="0" y="84"/>
                  </a:cubicBezTo>
                  <a:cubicBezTo>
                    <a:pt x="123" y="84"/>
                    <a:pt x="123" y="84"/>
                    <a:pt x="123" y="84"/>
                  </a:cubicBezTo>
                  <a:cubicBezTo>
                    <a:pt x="123" y="46"/>
                    <a:pt x="123" y="46"/>
                    <a:pt x="123" y="46"/>
                  </a:cubicBezTo>
                  <a:cubicBezTo>
                    <a:pt x="123" y="46"/>
                    <a:pt x="123" y="46"/>
                    <a:pt x="123" y="46"/>
                  </a:cubicBezTo>
                  <a:cubicBezTo>
                    <a:pt x="123" y="46"/>
                    <a:pt x="123" y="46"/>
                    <a:pt x="123" y="46"/>
                  </a:cubicBezTo>
                  <a:lnTo>
                    <a:pt x="123" y="8"/>
                  </a:lnTo>
                  <a:close/>
                </a:path>
              </a:pathLst>
            </a:custGeom>
            <a:noFill/>
            <a:ln cap="flat" cmpd="sng" w="9525">
              <a:solidFill>
                <a:srgbClr val="FFFFFF"/>
              </a:solidFill>
              <a:prstDash val="solid"/>
              <a:round/>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400"/>
                <a:buFont typeface="Arial"/>
                <a:buNone/>
              </a:pPr>
              <a:r>
                <a:t/>
              </a:r>
              <a:endParaRPr b="0" i="0" sz="400" u="none" cap="none" strike="noStrike">
                <a:solidFill>
                  <a:srgbClr val="000000"/>
                </a:solidFill>
                <a:latin typeface="Arial"/>
                <a:ea typeface="Arial"/>
                <a:cs typeface="Arial"/>
                <a:sym typeface="Arial"/>
              </a:endParaRPr>
            </a:p>
          </p:txBody>
        </p:sp>
        <p:sp>
          <p:nvSpPr>
            <p:cNvPr id="399" name="Google Shape;399;p43"/>
            <p:cNvSpPr/>
            <p:nvPr/>
          </p:nvSpPr>
          <p:spPr>
            <a:xfrm>
              <a:off x="6240463" y="3486150"/>
              <a:ext cx="42863" cy="19050"/>
            </a:xfrm>
            <a:custGeom>
              <a:rect b="b" l="l" r="r" t="t"/>
              <a:pathLst>
                <a:path extrusionOk="0" h="5" w="11">
                  <a:moveTo>
                    <a:pt x="11" y="0"/>
                  </a:moveTo>
                  <a:cubicBezTo>
                    <a:pt x="9" y="2"/>
                    <a:pt x="7" y="3"/>
                    <a:pt x="5" y="5"/>
                  </a:cubicBezTo>
                  <a:cubicBezTo>
                    <a:pt x="4" y="3"/>
                    <a:pt x="2" y="2"/>
                    <a:pt x="0" y="1"/>
                  </a:cubicBezTo>
                </a:path>
              </a:pathLst>
            </a:custGeom>
            <a:noFill/>
            <a:ln cap="flat" cmpd="sng" w="9525">
              <a:solidFill>
                <a:srgbClr val="FFFFFF"/>
              </a:solidFill>
              <a:prstDash val="solid"/>
              <a:round/>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400"/>
                <a:buFont typeface="Arial"/>
                <a:buNone/>
              </a:pPr>
              <a:r>
                <a:t/>
              </a:r>
              <a:endParaRPr b="0" i="0" sz="400" u="none" cap="none" strike="noStrike">
                <a:solidFill>
                  <a:srgbClr val="000000"/>
                </a:solidFill>
                <a:latin typeface="Arial"/>
                <a:ea typeface="Arial"/>
                <a:cs typeface="Arial"/>
                <a:sym typeface="Arial"/>
              </a:endParaRPr>
            </a:p>
          </p:txBody>
        </p:sp>
        <p:sp>
          <p:nvSpPr>
            <p:cNvPr id="400" name="Google Shape;400;p43"/>
            <p:cNvSpPr/>
            <p:nvPr/>
          </p:nvSpPr>
          <p:spPr>
            <a:xfrm>
              <a:off x="5965825" y="3478213"/>
              <a:ext cx="469900" cy="168275"/>
            </a:xfrm>
            <a:custGeom>
              <a:rect b="b" l="l" r="r" t="t"/>
              <a:pathLst>
                <a:path extrusionOk="0" h="44" w="123">
                  <a:moveTo>
                    <a:pt x="52" y="2"/>
                  </a:moveTo>
                  <a:cubicBezTo>
                    <a:pt x="50" y="4"/>
                    <a:pt x="48" y="5"/>
                    <a:pt x="46" y="7"/>
                  </a:cubicBezTo>
                  <a:cubicBezTo>
                    <a:pt x="42" y="3"/>
                    <a:pt x="37" y="0"/>
                    <a:pt x="31" y="0"/>
                  </a:cubicBezTo>
                  <a:cubicBezTo>
                    <a:pt x="25" y="0"/>
                    <a:pt x="20" y="2"/>
                    <a:pt x="16" y="6"/>
                  </a:cubicBezTo>
                  <a:cubicBezTo>
                    <a:pt x="16" y="6"/>
                    <a:pt x="0" y="42"/>
                    <a:pt x="0" y="42"/>
                  </a:cubicBezTo>
                  <a:cubicBezTo>
                    <a:pt x="5" y="37"/>
                    <a:pt x="12" y="34"/>
                    <a:pt x="20" y="34"/>
                  </a:cubicBezTo>
                  <a:cubicBezTo>
                    <a:pt x="28" y="34"/>
                    <a:pt x="36" y="38"/>
                    <a:pt x="41" y="44"/>
                  </a:cubicBezTo>
                  <a:cubicBezTo>
                    <a:pt x="46" y="38"/>
                    <a:pt x="53" y="34"/>
                    <a:pt x="62" y="34"/>
                  </a:cubicBezTo>
                  <a:cubicBezTo>
                    <a:pt x="70" y="34"/>
                    <a:pt x="77" y="38"/>
                    <a:pt x="82" y="44"/>
                  </a:cubicBezTo>
                  <a:cubicBezTo>
                    <a:pt x="87" y="38"/>
                    <a:pt x="95" y="34"/>
                    <a:pt x="103" y="34"/>
                  </a:cubicBezTo>
                  <a:cubicBezTo>
                    <a:pt x="111" y="34"/>
                    <a:pt x="118" y="37"/>
                    <a:pt x="123" y="42"/>
                  </a:cubicBezTo>
                  <a:cubicBezTo>
                    <a:pt x="123" y="42"/>
                    <a:pt x="113" y="22"/>
                    <a:pt x="106" y="10"/>
                  </a:cubicBezTo>
                </a:path>
              </a:pathLst>
            </a:custGeom>
            <a:noFill/>
            <a:ln cap="flat" cmpd="sng" w="9525">
              <a:solidFill>
                <a:srgbClr val="FFFFFF"/>
              </a:solidFill>
              <a:prstDash val="solid"/>
              <a:round/>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400"/>
                <a:buFont typeface="Arial"/>
                <a:buNone/>
              </a:pPr>
              <a:r>
                <a:t/>
              </a:r>
              <a:endParaRPr b="0" i="0" sz="400" u="none" cap="none" strike="noStrike">
                <a:solidFill>
                  <a:srgbClr val="000000"/>
                </a:solidFill>
                <a:latin typeface="Arial"/>
                <a:ea typeface="Arial"/>
                <a:cs typeface="Arial"/>
                <a:sym typeface="Arial"/>
              </a:endParaRPr>
            </a:p>
          </p:txBody>
        </p:sp>
        <p:sp>
          <p:nvSpPr>
            <p:cNvPr id="401" name="Google Shape;401;p43"/>
            <p:cNvSpPr/>
            <p:nvPr/>
          </p:nvSpPr>
          <p:spPr>
            <a:xfrm>
              <a:off x="6088063" y="3706813"/>
              <a:ext cx="19200" cy="19200"/>
            </a:xfrm>
            <a:prstGeom prst="ellipse">
              <a:avLst/>
            </a:prstGeom>
            <a:noFill/>
            <a:ln cap="flat" cmpd="sng" w="9525">
              <a:solidFill>
                <a:srgbClr val="FFFFFF"/>
              </a:solidFill>
              <a:prstDash val="solid"/>
              <a:round/>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400"/>
                <a:buFont typeface="Arial"/>
                <a:buNone/>
              </a:pPr>
              <a:r>
                <a:t/>
              </a:r>
              <a:endParaRPr b="0" i="0" sz="400" u="none" cap="none" strike="noStrike">
                <a:solidFill>
                  <a:srgbClr val="000000"/>
                </a:solidFill>
                <a:latin typeface="Arial"/>
                <a:ea typeface="Arial"/>
                <a:cs typeface="Arial"/>
                <a:sym typeface="Arial"/>
              </a:endParaRPr>
            </a:p>
          </p:txBody>
        </p:sp>
        <p:sp>
          <p:nvSpPr>
            <p:cNvPr id="402" name="Google Shape;402;p43"/>
            <p:cNvSpPr/>
            <p:nvPr/>
          </p:nvSpPr>
          <p:spPr>
            <a:xfrm>
              <a:off x="6226175" y="3706813"/>
              <a:ext cx="19200" cy="19200"/>
            </a:xfrm>
            <a:prstGeom prst="ellipse">
              <a:avLst/>
            </a:prstGeom>
            <a:noFill/>
            <a:ln cap="flat" cmpd="sng" w="9525">
              <a:solidFill>
                <a:srgbClr val="FFFFFF"/>
              </a:solidFill>
              <a:prstDash val="solid"/>
              <a:round/>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400"/>
                <a:buFont typeface="Arial"/>
                <a:buNone/>
              </a:pPr>
              <a:r>
                <a:t/>
              </a:r>
              <a:endParaRPr b="0" i="0" sz="400" u="none" cap="none" strike="noStrike">
                <a:solidFill>
                  <a:srgbClr val="000000"/>
                </a:solidFill>
                <a:latin typeface="Arial"/>
                <a:ea typeface="Arial"/>
                <a:cs typeface="Arial"/>
                <a:sym typeface="Arial"/>
              </a:endParaRPr>
            </a:p>
          </p:txBody>
        </p:sp>
        <p:sp>
          <p:nvSpPr>
            <p:cNvPr id="403" name="Google Shape;403;p43"/>
            <p:cNvSpPr/>
            <p:nvPr/>
          </p:nvSpPr>
          <p:spPr>
            <a:xfrm>
              <a:off x="6332538" y="3844925"/>
              <a:ext cx="19200" cy="19200"/>
            </a:xfrm>
            <a:prstGeom prst="ellipse">
              <a:avLst/>
            </a:prstGeom>
            <a:noFill/>
            <a:ln cap="flat" cmpd="sng" w="9525">
              <a:solidFill>
                <a:srgbClr val="FFFFFF"/>
              </a:solidFill>
              <a:prstDash val="solid"/>
              <a:round/>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400"/>
                <a:buFont typeface="Arial"/>
                <a:buNone/>
              </a:pPr>
              <a:r>
                <a:t/>
              </a:r>
              <a:endParaRPr b="0" i="0" sz="400" u="none" cap="none" strike="noStrike">
                <a:solidFill>
                  <a:srgbClr val="000000"/>
                </a:solidFill>
                <a:latin typeface="Arial"/>
                <a:ea typeface="Arial"/>
                <a:cs typeface="Arial"/>
                <a:sym typeface="Arial"/>
              </a:endParaRPr>
            </a:p>
          </p:txBody>
        </p:sp>
        <p:sp>
          <p:nvSpPr>
            <p:cNvPr id="404" name="Google Shape;404;p43"/>
            <p:cNvSpPr/>
            <p:nvPr/>
          </p:nvSpPr>
          <p:spPr>
            <a:xfrm>
              <a:off x="6130925" y="3775075"/>
              <a:ext cx="19200" cy="19200"/>
            </a:xfrm>
            <a:prstGeom prst="ellipse">
              <a:avLst/>
            </a:prstGeom>
            <a:noFill/>
            <a:ln cap="flat" cmpd="sng" w="9525">
              <a:solidFill>
                <a:srgbClr val="FFFFFF"/>
              </a:solidFill>
              <a:prstDash val="solid"/>
              <a:round/>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400"/>
                <a:buFont typeface="Arial"/>
                <a:buNone/>
              </a:pPr>
              <a:r>
                <a:t/>
              </a:r>
              <a:endParaRPr b="0" i="0" sz="400" u="none" cap="none" strike="noStrike">
                <a:solidFill>
                  <a:srgbClr val="000000"/>
                </a:solidFill>
                <a:latin typeface="Arial"/>
                <a:ea typeface="Arial"/>
                <a:cs typeface="Arial"/>
                <a:sym typeface="Arial"/>
              </a:endParaRPr>
            </a:p>
          </p:txBody>
        </p:sp>
        <p:sp>
          <p:nvSpPr>
            <p:cNvPr id="405" name="Google Shape;405;p43"/>
            <p:cNvSpPr/>
            <p:nvPr/>
          </p:nvSpPr>
          <p:spPr>
            <a:xfrm>
              <a:off x="6161088" y="3349625"/>
              <a:ext cx="46038" cy="190500"/>
            </a:xfrm>
            <a:custGeom>
              <a:rect b="b" l="l" r="r" t="t"/>
              <a:pathLst>
                <a:path extrusionOk="0" h="50" w="12">
                  <a:moveTo>
                    <a:pt x="0" y="0"/>
                  </a:moveTo>
                  <a:cubicBezTo>
                    <a:pt x="4" y="9"/>
                    <a:pt x="10" y="24"/>
                    <a:pt x="12" y="50"/>
                  </a:cubicBezTo>
                </a:path>
              </a:pathLst>
            </a:custGeom>
            <a:noFill/>
            <a:ln cap="flat" cmpd="sng" w="9525">
              <a:solidFill>
                <a:srgbClr val="FFFFFF"/>
              </a:solidFill>
              <a:prstDash val="solid"/>
              <a:round/>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400"/>
                <a:buFont typeface="Arial"/>
                <a:buNone/>
              </a:pPr>
              <a:r>
                <a:t/>
              </a:r>
              <a:endParaRPr b="0" i="0" sz="400" u="none" cap="none" strike="noStrike">
                <a:solidFill>
                  <a:srgbClr val="000000"/>
                </a:solidFill>
                <a:latin typeface="Arial"/>
                <a:ea typeface="Arial"/>
                <a:cs typeface="Arial"/>
                <a:sym typeface="Arial"/>
              </a:endParaRPr>
            </a:p>
          </p:txBody>
        </p:sp>
        <p:sp>
          <p:nvSpPr>
            <p:cNvPr id="406" name="Google Shape;406;p43"/>
            <p:cNvSpPr/>
            <p:nvPr/>
          </p:nvSpPr>
          <p:spPr>
            <a:xfrm>
              <a:off x="6057900" y="3200400"/>
              <a:ext cx="122238" cy="163513"/>
            </a:xfrm>
            <a:custGeom>
              <a:rect b="b" l="l" r="r" t="t"/>
              <a:pathLst>
                <a:path extrusionOk="0" h="43" w="32">
                  <a:moveTo>
                    <a:pt x="26" y="39"/>
                  </a:moveTo>
                  <a:cubicBezTo>
                    <a:pt x="20" y="43"/>
                    <a:pt x="8" y="35"/>
                    <a:pt x="4" y="25"/>
                  </a:cubicBezTo>
                  <a:cubicBezTo>
                    <a:pt x="0" y="10"/>
                    <a:pt x="3" y="0"/>
                    <a:pt x="3" y="0"/>
                  </a:cubicBezTo>
                  <a:cubicBezTo>
                    <a:pt x="3" y="0"/>
                    <a:pt x="14" y="3"/>
                    <a:pt x="24" y="13"/>
                  </a:cubicBezTo>
                  <a:cubicBezTo>
                    <a:pt x="32" y="21"/>
                    <a:pt x="32" y="36"/>
                    <a:pt x="26" y="39"/>
                  </a:cubicBezTo>
                  <a:close/>
                </a:path>
              </a:pathLst>
            </a:custGeom>
            <a:noFill/>
            <a:ln cap="flat" cmpd="sng" w="9525">
              <a:solidFill>
                <a:srgbClr val="FFFFFF"/>
              </a:solidFill>
              <a:prstDash val="solid"/>
              <a:miter lim="800000"/>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400"/>
                <a:buFont typeface="Arial"/>
                <a:buNone/>
              </a:pPr>
              <a:r>
                <a:t/>
              </a:r>
              <a:endParaRPr b="0" i="0" sz="400" u="none" cap="none" strike="noStrike">
                <a:solidFill>
                  <a:srgbClr val="000000"/>
                </a:solidFill>
                <a:latin typeface="Arial"/>
                <a:ea typeface="Arial"/>
                <a:cs typeface="Arial"/>
                <a:sym typeface="Arial"/>
              </a:endParaRPr>
            </a:p>
          </p:txBody>
        </p:sp>
        <p:sp>
          <p:nvSpPr>
            <p:cNvPr id="407" name="Google Shape;407;p43"/>
            <p:cNvSpPr/>
            <p:nvPr/>
          </p:nvSpPr>
          <p:spPr>
            <a:xfrm>
              <a:off x="6237288" y="3230563"/>
              <a:ext cx="293688" cy="266700"/>
            </a:xfrm>
            <a:custGeom>
              <a:rect b="b" l="l" r="r" t="t"/>
              <a:pathLst>
                <a:path extrusionOk="0" h="70" w="77">
                  <a:moveTo>
                    <a:pt x="51" y="53"/>
                  </a:moveTo>
                  <a:cubicBezTo>
                    <a:pt x="33" y="70"/>
                    <a:pt x="15" y="60"/>
                    <a:pt x="8" y="48"/>
                  </a:cubicBezTo>
                  <a:cubicBezTo>
                    <a:pt x="0" y="35"/>
                    <a:pt x="1" y="15"/>
                    <a:pt x="22" y="6"/>
                  </a:cubicBezTo>
                  <a:cubicBezTo>
                    <a:pt x="38" y="0"/>
                    <a:pt x="77" y="5"/>
                    <a:pt x="77" y="5"/>
                  </a:cubicBezTo>
                  <a:cubicBezTo>
                    <a:pt x="77" y="5"/>
                    <a:pt x="65" y="41"/>
                    <a:pt x="51" y="53"/>
                  </a:cubicBezTo>
                  <a:close/>
                </a:path>
              </a:pathLst>
            </a:custGeom>
            <a:noFill/>
            <a:ln cap="flat" cmpd="sng" w="9525">
              <a:solidFill>
                <a:srgbClr val="FFFFFF"/>
              </a:solidFill>
              <a:prstDash val="solid"/>
              <a:miter lim="800000"/>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400"/>
                <a:buFont typeface="Arial"/>
                <a:buNone/>
              </a:pPr>
              <a:r>
                <a:t/>
              </a:r>
              <a:endParaRPr b="0" i="0" sz="400" u="none" cap="none" strike="noStrike">
                <a:solidFill>
                  <a:srgbClr val="000000"/>
                </a:solidFill>
                <a:latin typeface="Arial"/>
                <a:ea typeface="Arial"/>
                <a:cs typeface="Arial"/>
                <a:sym typeface="Arial"/>
              </a:endParaRPr>
            </a:p>
          </p:txBody>
        </p:sp>
        <p:cxnSp>
          <p:nvCxnSpPr>
            <p:cNvPr id="408" name="Google Shape;408;p43"/>
            <p:cNvCxnSpPr/>
            <p:nvPr/>
          </p:nvCxnSpPr>
          <p:spPr>
            <a:xfrm>
              <a:off x="6321425" y="3382963"/>
              <a:ext cx="57300" cy="27000"/>
            </a:xfrm>
            <a:prstGeom prst="straightConnector1">
              <a:avLst/>
            </a:prstGeom>
            <a:noFill/>
            <a:ln cap="rnd" cmpd="sng" w="9525">
              <a:solidFill>
                <a:srgbClr val="FFFFFF"/>
              </a:solidFill>
              <a:prstDash val="solid"/>
              <a:round/>
              <a:headEnd len="sm" w="sm" type="none"/>
              <a:tailEnd len="sm" w="sm" type="none"/>
            </a:ln>
          </p:spPr>
        </p:cxnSp>
        <p:cxnSp>
          <p:nvCxnSpPr>
            <p:cNvPr id="409" name="Google Shape;409;p43"/>
            <p:cNvCxnSpPr/>
            <p:nvPr/>
          </p:nvCxnSpPr>
          <p:spPr>
            <a:xfrm rot="10800000">
              <a:off x="6370638" y="3303463"/>
              <a:ext cx="0" cy="41400"/>
            </a:xfrm>
            <a:prstGeom prst="straightConnector1">
              <a:avLst/>
            </a:prstGeom>
            <a:noFill/>
            <a:ln cap="rnd" cmpd="sng" w="9525">
              <a:solidFill>
                <a:srgbClr val="FFFFFF"/>
              </a:solidFill>
              <a:prstDash val="solid"/>
              <a:round/>
              <a:headEnd len="sm" w="sm" type="none"/>
              <a:tailEnd len="sm" w="sm" type="none"/>
            </a:ln>
          </p:spPr>
        </p:cxnSp>
        <p:sp>
          <p:nvSpPr>
            <p:cNvPr id="410" name="Google Shape;410;p43"/>
            <p:cNvSpPr/>
            <p:nvPr/>
          </p:nvSpPr>
          <p:spPr>
            <a:xfrm>
              <a:off x="6202363" y="3303588"/>
              <a:ext cx="244475" cy="174625"/>
            </a:xfrm>
            <a:custGeom>
              <a:rect b="b" l="l" r="r" t="t"/>
              <a:pathLst>
                <a:path extrusionOk="0" h="46" w="64">
                  <a:moveTo>
                    <a:pt x="64" y="0"/>
                  </a:moveTo>
                  <a:cubicBezTo>
                    <a:pt x="15" y="30"/>
                    <a:pt x="15" y="30"/>
                    <a:pt x="15" y="30"/>
                  </a:cubicBezTo>
                  <a:cubicBezTo>
                    <a:pt x="15" y="30"/>
                    <a:pt x="4" y="38"/>
                    <a:pt x="0" y="46"/>
                  </a:cubicBezTo>
                </a:path>
              </a:pathLst>
            </a:custGeom>
            <a:noFill/>
            <a:ln cap="rnd" cmpd="sng" w="9525">
              <a:solidFill>
                <a:srgbClr val="FFFFFF"/>
              </a:solidFill>
              <a:prstDash val="solid"/>
              <a:round/>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400"/>
                <a:buFont typeface="Arial"/>
                <a:buNone/>
              </a:pPr>
              <a:r>
                <a:t/>
              </a:r>
              <a:endParaRPr b="0" i="0" sz="400" u="none" cap="none" strike="noStrike">
                <a:solidFill>
                  <a:srgbClr val="000000"/>
                </a:solidFill>
                <a:latin typeface="Arial"/>
                <a:ea typeface="Arial"/>
                <a:cs typeface="Arial"/>
                <a:sym typeface="Arial"/>
              </a:endParaRPr>
            </a:p>
          </p:txBody>
        </p:sp>
        <p:sp>
          <p:nvSpPr>
            <p:cNvPr id="411" name="Google Shape;411;p43"/>
            <p:cNvSpPr/>
            <p:nvPr/>
          </p:nvSpPr>
          <p:spPr>
            <a:xfrm>
              <a:off x="5741988" y="2933700"/>
              <a:ext cx="174600" cy="174600"/>
            </a:xfrm>
            <a:prstGeom prst="ellipse">
              <a:avLst/>
            </a:prstGeom>
            <a:noFill/>
            <a:ln cap="flat" cmpd="sng" w="9525">
              <a:solidFill>
                <a:srgbClr val="FFFFFF"/>
              </a:solidFill>
              <a:prstDash val="solid"/>
              <a:miter lim="800000"/>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400"/>
                <a:buFont typeface="Arial"/>
                <a:buNone/>
              </a:pPr>
              <a:r>
                <a:t/>
              </a:r>
              <a:endParaRPr b="0" i="0" sz="400" u="none" cap="none" strike="noStrike">
                <a:solidFill>
                  <a:srgbClr val="000000"/>
                </a:solidFill>
                <a:latin typeface="Arial"/>
                <a:ea typeface="Arial"/>
                <a:cs typeface="Arial"/>
                <a:sym typeface="Arial"/>
              </a:endParaRPr>
            </a:p>
          </p:txBody>
        </p:sp>
        <p:sp>
          <p:nvSpPr>
            <p:cNvPr id="412" name="Google Shape;412;p43"/>
            <p:cNvSpPr/>
            <p:nvPr/>
          </p:nvSpPr>
          <p:spPr>
            <a:xfrm>
              <a:off x="5654675" y="3192463"/>
              <a:ext cx="330200" cy="735013"/>
            </a:xfrm>
            <a:custGeom>
              <a:rect b="b" l="l" r="r" t="t"/>
              <a:pathLst>
                <a:path extrusionOk="0" h="193" w="87">
                  <a:moveTo>
                    <a:pt x="87" y="51"/>
                  </a:moveTo>
                  <a:cubicBezTo>
                    <a:pt x="84" y="16"/>
                    <a:pt x="84" y="16"/>
                    <a:pt x="84" y="16"/>
                  </a:cubicBezTo>
                  <a:cubicBezTo>
                    <a:pt x="83" y="7"/>
                    <a:pt x="75" y="0"/>
                    <a:pt x="66" y="0"/>
                  </a:cubicBezTo>
                  <a:cubicBezTo>
                    <a:pt x="25" y="0"/>
                    <a:pt x="25" y="0"/>
                    <a:pt x="25" y="0"/>
                  </a:cubicBezTo>
                  <a:cubicBezTo>
                    <a:pt x="16" y="0"/>
                    <a:pt x="8" y="7"/>
                    <a:pt x="7" y="16"/>
                  </a:cubicBezTo>
                  <a:cubicBezTo>
                    <a:pt x="1" y="84"/>
                    <a:pt x="1" y="84"/>
                    <a:pt x="1" y="84"/>
                  </a:cubicBezTo>
                  <a:cubicBezTo>
                    <a:pt x="0" y="93"/>
                    <a:pt x="10" y="100"/>
                    <a:pt x="18" y="103"/>
                  </a:cubicBezTo>
                  <a:cubicBezTo>
                    <a:pt x="20" y="193"/>
                    <a:pt x="20" y="193"/>
                    <a:pt x="20" y="193"/>
                  </a:cubicBezTo>
                </a:path>
              </a:pathLst>
            </a:custGeom>
            <a:noFill/>
            <a:ln cap="rnd" cmpd="sng" w="9525">
              <a:solidFill>
                <a:srgbClr val="FFFFFF"/>
              </a:solidFill>
              <a:prstDash val="solid"/>
              <a:round/>
              <a:headEnd len="sm" w="sm" type="none"/>
              <a:tailEnd len="sm" w="sm" type="none"/>
            </a:ln>
          </p:spPr>
          <p:txBody>
            <a:bodyPr anchorCtr="0" anchor="t" bIns="12225" lIns="24450" spcFirstLastPara="1" rIns="24450" wrap="square" tIns="12225">
              <a:noAutofit/>
            </a:bodyPr>
            <a:lstStyle/>
            <a:p>
              <a:pPr indent="0" lvl="0" marL="0" marR="0" rtl="0" algn="l">
                <a:lnSpc>
                  <a:spcPct val="100000"/>
                </a:lnSpc>
                <a:spcBef>
                  <a:spcPts val="0"/>
                </a:spcBef>
                <a:spcAft>
                  <a:spcPts val="0"/>
                </a:spcAft>
                <a:buClr>
                  <a:srgbClr val="000000"/>
                </a:buClr>
                <a:buSzPts val="400"/>
                <a:buFont typeface="Arial"/>
                <a:buNone/>
              </a:pPr>
              <a:r>
                <a:t/>
              </a:r>
              <a:endParaRPr b="0" i="0" sz="400" u="none" cap="none" strike="noStrike">
                <a:solidFill>
                  <a:srgbClr val="000000"/>
                </a:solidFill>
                <a:latin typeface="Arial"/>
                <a:ea typeface="Arial"/>
                <a:cs typeface="Arial"/>
                <a:sym typeface="Arial"/>
              </a:endParaRPr>
            </a:p>
          </p:txBody>
        </p:sp>
      </p:grpSp>
      <p:sp>
        <p:nvSpPr>
          <p:cNvPr id="413" name="Google Shape;413;p43"/>
          <p:cNvSpPr txBox="1"/>
          <p:nvPr/>
        </p:nvSpPr>
        <p:spPr>
          <a:xfrm>
            <a:off x="3649042" y="2707347"/>
            <a:ext cx="1498500" cy="748200"/>
          </a:xfrm>
          <a:prstGeom prst="rect">
            <a:avLst/>
          </a:prstGeom>
          <a:noFill/>
          <a:ln>
            <a:noFill/>
          </a:ln>
        </p:spPr>
        <p:txBody>
          <a:bodyPr anchorCtr="0" anchor="t" bIns="12225" lIns="24450" spcFirstLastPara="1" rIns="24450" wrap="square" tIns="12225">
            <a:spAutoFit/>
          </a:bodyPr>
          <a:lstStyle/>
          <a:p>
            <a:pPr indent="0" lvl="0" marL="0" rtl="0" algn="ctr">
              <a:spcBef>
                <a:spcPts val="0"/>
              </a:spcBef>
              <a:spcAft>
                <a:spcPts val="0"/>
              </a:spcAft>
              <a:buNone/>
            </a:pPr>
            <a:r>
              <a:rPr b="1" lang="es" sz="800">
                <a:solidFill>
                  <a:schemeClr val="lt1"/>
                </a:solidFill>
                <a:latin typeface="Montserrat"/>
                <a:ea typeface="Montserrat"/>
                <a:cs typeface="Montserrat"/>
                <a:sym typeface="Montserrat"/>
              </a:rPr>
              <a:t>Deforestación</a:t>
            </a:r>
            <a:r>
              <a:rPr b="1" lang="es" sz="700">
                <a:solidFill>
                  <a:schemeClr val="lt1"/>
                </a:solidFill>
                <a:latin typeface="Montserrat"/>
                <a:ea typeface="Montserrat"/>
                <a:cs typeface="Montserrat"/>
                <a:sym typeface="Montserrat"/>
              </a:rPr>
              <a:t> </a:t>
            </a:r>
            <a:r>
              <a:rPr lang="es" sz="700">
                <a:solidFill>
                  <a:schemeClr val="lt1"/>
                </a:solidFill>
                <a:latin typeface="Montserrat"/>
                <a:ea typeface="Montserrat"/>
                <a:cs typeface="Montserrat"/>
                <a:sym typeface="Montserrat"/>
              </a:rPr>
              <a:t>de </a:t>
            </a:r>
            <a:r>
              <a:rPr b="1" lang="es" sz="1100">
                <a:solidFill>
                  <a:schemeClr val="lt1"/>
                </a:solidFill>
                <a:latin typeface="Montserrat"/>
                <a:ea typeface="Montserrat"/>
                <a:cs typeface="Montserrat"/>
                <a:sym typeface="Montserrat"/>
              </a:rPr>
              <a:t>127 ha/año</a:t>
            </a:r>
            <a:r>
              <a:rPr lang="es" sz="1100">
                <a:solidFill>
                  <a:schemeClr val="lt1"/>
                </a:solidFill>
                <a:latin typeface="Montserrat"/>
                <a:ea typeface="Montserrat"/>
                <a:cs typeface="Montserrat"/>
                <a:sym typeface="Montserrat"/>
              </a:rPr>
              <a:t> </a:t>
            </a:r>
            <a:r>
              <a:rPr lang="es" sz="700">
                <a:solidFill>
                  <a:schemeClr val="lt1"/>
                </a:solidFill>
                <a:latin typeface="Montserrat"/>
                <a:ea typeface="Montserrat"/>
                <a:cs typeface="Montserrat"/>
                <a:sym typeface="Montserrat"/>
              </a:rPr>
              <a:t>de la vegetación natural solo por </a:t>
            </a:r>
            <a:r>
              <a:rPr b="1" lang="es" sz="800">
                <a:solidFill>
                  <a:schemeClr val="lt1"/>
                </a:solidFill>
                <a:latin typeface="Montserrat"/>
                <a:ea typeface="Montserrat"/>
                <a:cs typeface="Montserrat"/>
                <a:sym typeface="Montserrat"/>
              </a:rPr>
              <a:t>huertas aguacateras</a:t>
            </a:r>
            <a:endParaRPr sz="800">
              <a:solidFill>
                <a:schemeClr val="lt1"/>
              </a:solidFill>
              <a:latin typeface="Montserrat"/>
              <a:ea typeface="Montserrat"/>
              <a:cs typeface="Montserrat"/>
              <a:sym typeface="Montserrat"/>
            </a:endParaRPr>
          </a:p>
          <a:p>
            <a:pPr indent="0" lvl="0" marL="0" rtl="0" algn="ctr">
              <a:spcBef>
                <a:spcPts val="0"/>
              </a:spcBef>
              <a:spcAft>
                <a:spcPts val="0"/>
              </a:spcAft>
              <a:buNone/>
            </a:pPr>
            <a:r>
              <a:t/>
            </a:r>
            <a:endParaRPr b="1" sz="900">
              <a:solidFill>
                <a:srgbClr val="FFFFFF"/>
              </a:solidFill>
              <a:latin typeface="Montserrat"/>
              <a:ea typeface="Montserrat"/>
              <a:cs typeface="Montserrat"/>
              <a:sym typeface="Montserrat"/>
            </a:endParaRPr>
          </a:p>
        </p:txBody>
      </p:sp>
      <p:pic>
        <p:nvPicPr>
          <p:cNvPr id="414" name="Google Shape;414;p43"/>
          <p:cNvPicPr preferRelativeResize="0"/>
          <p:nvPr/>
        </p:nvPicPr>
        <p:blipFill rotWithShape="1">
          <a:blip r:embed="rId9">
            <a:alphaModFix/>
          </a:blip>
          <a:srcRect b="0" l="0" r="0" t="0"/>
          <a:stretch/>
        </p:blipFill>
        <p:spPr>
          <a:xfrm>
            <a:off x="4216809" y="3627009"/>
            <a:ext cx="270034" cy="270034"/>
          </a:xfrm>
          <a:prstGeom prst="rect">
            <a:avLst/>
          </a:prstGeom>
          <a:noFill/>
          <a:ln>
            <a:noFill/>
          </a:ln>
        </p:spPr>
      </p:pic>
      <p:sp>
        <p:nvSpPr>
          <p:cNvPr id="415" name="Google Shape;415;p43"/>
          <p:cNvSpPr txBox="1"/>
          <p:nvPr/>
        </p:nvSpPr>
        <p:spPr>
          <a:xfrm>
            <a:off x="2493151" y="3146713"/>
            <a:ext cx="731100" cy="455700"/>
          </a:xfrm>
          <a:prstGeom prst="rect">
            <a:avLst/>
          </a:prstGeom>
          <a:noFill/>
          <a:ln>
            <a:noFill/>
          </a:ln>
        </p:spPr>
        <p:txBody>
          <a:bodyPr anchorCtr="0" anchor="t" bIns="12225" lIns="24450" spcFirstLastPara="1" rIns="24450" wrap="square" tIns="12225">
            <a:spAutoFit/>
          </a:bodyPr>
          <a:lstStyle/>
          <a:p>
            <a:pPr indent="0" lvl="0" marL="0" marR="0" rtl="0" algn="ctr">
              <a:lnSpc>
                <a:spcPct val="100000"/>
              </a:lnSpc>
              <a:spcBef>
                <a:spcPts val="0"/>
              </a:spcBef>
              <a:spcAft>
                <a:spcPts val="0"/>
              </a:spcAft>
              <a:buClr>
                <a:srgbClr val="000000"/>
              </a:buClr>
              <a:buSzPts val="700"/>
              <a:buFont typeface="Arial"/>
              <a:buNone/>
            </a:pPr>
            <a:r>
              <a:rPr b="0" i="0" lang="es" sz="700" u="none" cap="none" strike="noStrike">
                <a:solidFill>
                  <a:srgbClr val="434343"/>
                </a:solidFill>
                <a:latin typeface="Montserrat"/>
                <a:ea typeface="Montserrat"/>
                <a:cs typeface="Montserrat"/>
                <a:sym typeface="Montserrat"/>
              </a:rPr>
              <a:t>mientras que la población a crecido </a:t>
            </a:r>
            <a:r>
              <a:rPr b="1" lang="es" sz="700">
                <a:solidFill>
                  <a:srgbClr val="434343"/>
                </a:solidFill>
                <a:latin typeface="Montserrat"/>
                <a:ea typeface="Montserrat"/>
                <a:cs typeface="Montserrat"/>
                <a:sym typeface="Montserrat"/>
              </a:rPr>
              <a:t>1.1 veces</a:t>
            </a:r>
            <a:endParaRPr b="0" i="0" sz="700" u="none" cap="none" strike="noStrike">
              <a:solidFill>
                <a:srgbClr val="434343"/>
              </a:solidFill>
              <a:latin typeface="Montserrat"/>
              <a:ea typeface="Montserrat"/>
              <a:cs typeface="Montserrat"/>
              <a:sym typeface="Montserrat"/>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9" name="Shape 419"/>
        <p:cNvGrpSpPr/>
        <p:nvPr/>
      </p:nvGrpSpPr>
      <p:grpSpPr>
        <a:xfrm>
          <a:off x="0" y="0"/>
          <a:ext cx="0" cy="0"/>
          <a:chOff x="0" y="0"/>
          <a:chExt cx="0" cy="0"/>
        </a:xfrm>
      </p:grpSpPr>
      <p:pic>
        <p:nvPicPr>
          <p:cNvPr id="420" name="Google Shape;420;p44"/>
          <p:cNvPicPr preferRelativeResize="0"/>
          <p:nvPr/>
        </p:nvPicPr>
        <p:blipFill rotWithShape="1">
          <a:blip r:embed="rId3">
            <a:alphaModFix/>
          </a:blip>
          <a:srcRect b="0" l="0" r="0" t="0"/>
          <a:stretch/>
        </p:blipFill>
        <p:spPr>
          <a:xfrm>
            <a:off x="7093974" y="121053"/>
            <a:ext cx="1604111" cy="197379"/>
          </a:xfrm>
          <a:prstGeom prst="rect">
            <a:avLst/>
          </a:prstGeom>
          <a:noFill/>
          <a:ln>
            <a:noFill/>
          </a:ln>
        </p:spPr>
      </p:pic>
      <p:sp>
        <p:nvSpPr>
          <p:cNvPr id="421" name="Google Shape;421;p44"/>
          <p:cNvSpPr/>
          <p:nvPr/>
        </p:nvSpPr>
        <p:spPr>
          <a:xfrm>
            <a:off x="0" y="0"/>
            <a:ext cx="159900" cy="561000"/>
          </a:xfrm>
          <a:prstGeom prst="rect">
            <a:avLst/>
          </a:prstGeom>
          <a:solidFill>
            <a:srgbClr val="888888"/>
          </a:solidFill>
          <a:ln>
            <a:noFill/>
          </a:ln>
        </p:spPr>
        <p:txBody>
          <a:bodyPr anchorCtr="0" anchor="ctr" bIns="0" lIns="0" spcFirstLastPara="1" rIns="0" wrap="square" tIns="0">
            <a:noAutofit/>
          </a:bodyPr>
          <a:lstStyle/>
          <a:p>
            <a:pPr indent="0" lvl="0" marL="101600" marR="76200" rtl="0" algn="ctr">
              <a:lnSpc>
                <a:spcPct val="100000"/>
              </a:lnSpc>
              <a:spcBef>
                <a:spcPts val="0"/>
              </a:spcBef>
              <a:spcAft>
                <a:spcPts val="0"/>
              </a:spcAft>
              <a:buClr>
                <a:srgbClr val="000000"/>
              </a:buClr>
              <a:buSzPts val="600"/>
              <a:buFont typeface="Arial"/>
              <a:buNone/>
            </a:pPr>
            <a:r>
              <a:t/>
            </a:r>
            <a:endParaRPr b="0" i="0" sz="500" u="none" cap="none" strike="noStrike">
              <a:solidFill>
                <a:srgbClr val="FFFFFF"/>
              </a:solidFill>
              <a:latin typeface="Montserrat"/>
              <a:ea typeface="Montserrat"/>
              <a:cs typeface="Montserrat"/>
              <a:sym typeface="Montserrat"/>
            </a:endParaRPr>
          </a:p>
        </p:txBody>
      </p:sp>
      <p:sp>
        <p:nvSpPr>
          <p:cNvPr id="422" name="Google Shape;422;p44"/>
          <p:cNvSpPr txBox="1"/>
          <p:nvPr/>
        </p:nvSpPr>
        <p:spPr>
          <a:xfrm>
            <a:off x="290819" y="121049"/>
            <a:ext cx="6833400" cy="5388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chemeClr val="dk1"/>
              </a:buClr>
              <a:buSzPts val="1200"/>
              <a:buFont typeface="Arial"/>
              <a:buNone/>
            </a:pPr>
            <a:r>
              <a:rPr lang="es" sz="1100">
                <a:solidFill>
                  <a:srgbClr val="691C32"/>
                </a:solidFill>
                <a:latin typeface="Montserrat SemiBold"/>
                <a:ea typeface="Montserrat SemiBold"/>
                <a:cs typeface="Montserrat SemiBold"/>
                <a:sym typeface="Montserrat SemiBold"/>
              </a:rPr>
              <a:t>PROGRAMA DE DESARROLLO URBANO MUNICIPAL DE TAMAZULA DE GORDIANO</a:t>
            </a:r>
            <a:r>
              <a:rPr lang="es" sz="1100">
                <a:solidFill>
                  <a:srgbClr val="691B31"/>
                </a:solidFill>
                <a:latin typeface="Montserrat SemiBold"/>
                <a:ea typeface="Montserrat SemiBold"/>
                <a:cs typeface="Montserrat SemiBold"/>
                <a:sym typeface="Montserrat SemiBold"/>
              </a:rPr>
              <a:t> </a:t>
            </a:r>
            <a:endParaRPr b="0" i="0" sz="1100" u="none" cap="none" strike="noStrike">
              <a:solidFill>
                <a:srgbClr val="691B31"/>
              </a:solidFill>
              <a:latin typeface="Montserrat SemiBold"/>
              <a:ea typeface="Montserrat SemiBold"/>
              <a:cs typeface="Montserrat SemiBold"/>
              <a:sym typeface="Montserrat SemiBold"/>
            </a:endParaRPr>
          </a:p>
          <a:p>
            <a:pPr indent="0" lvl="0" marL="0" marR="76200" rtl="0" algn="l">
              <a:spcBef>
                <a:spcPts val="0"/>
              </a:spcBef>
              <a:spcAft>
                <a:spcPts val="0"/>
              </a:spcAft>
              <a:buClr>
                <a:schemeClr val="dk1"/>
              </a:buClr>
              <a:buSzPts val="800"/>
              <a:buFont typeface="Arial"/>
              <a:buNone/>
            </a:pPr>
            <a:r>
              <a:rPr lang="es" sz="800">
                <a:solidFill>
                  <a:srgbClr val="691B31"/>
                </a:solidFill>
                <a:latin typeface="Montserrat"/>
                <a:ea typeface="Montserrat"/>
                <a:cs typeface="Montserrat"/>
                <a:sym typeface="Montserrat"/>
              </a:rPr>
              <a:t>ZONIFICACIÓN </a:t>
            </a:r>
            <a:endParaRPr sz="800">
              <a:solidFill>
                <a:srgbClr val="691B31"/>
              </a:solidFill>
              <a:latin typeface="Montserrat"/>
              <a:ea typeface="Montserrat"/>
              <a:cs typeface="Montserrat"/>
              <a:sym typeface="Montserrat"/>
            </a:endParaRPr>
          </a:p>
          <a:p>
            <a:pPr indent="0" lvl="0" marL="0" marR="76200" rtl="0" algn="l">
              <a:lnSpc>
                <a:spcPct val="100000"/>
              </a:lnSpc>
              <a:spcBef>
                <a:spcPts val="0"/>
              </a:spcBef>
              <a:spcAft>
                <a:spcPts val="0"/>
              </a:spcAft>
              <a:buClr>
                <a:srgbClr val="000000"/>
              </a:buClr>
              <a:buSzPts val="800"/>
              <a:buFont typeface="Arial"/>
              <a:buNone/>
            </a:pPr>
            <a:r>
              <a:rPr lang="es" sz="800">
                <a:solidFill>
                  <a:srgbClr val="691B31"/>
                </a:solidFill>
                <a:latin typeface="Montserrat"/>
                <a:ea typeface="Montserrat"/>
                <a:cs typeface="Montserrat"/>
                <a:sym typeface="Montserrat"/>
              </a:rPr>
              <a:t> </a:t>
            </a:r>
            <a:endParaRPr b="1" i="0" sz="800" u="none" cap="none" strike="noStrike">
              <a:solidFill>
                <a:srgbClr val="235B4E"/>
              </a:solidFill>
              <a:highlight>
                <a:schemeClr val="accent6"/>
              </a:highlight>
              <a:latin typeface="Montserrat"/>
              <a:ea typeface="Montserrat"/>
              <a:cs typeface="Montserrat"/>
              <a:sym typeface="Montserrat"/>
            </a:endParaRPr>
          </a:p>
          <a:p>
            <a:pPr indent="0" lvl="0" marL="0" marR="76200" rtl="0" algn="l">
              <a:lnSpc>
                <a:spcPct val="100000"/>
              </a:lnSpc>
              <a:spcBef>
                <a:spcPts val="0"/>
              </a:spcBef>
              <a:spcAft>
                <a:spcPts val="0"/>
              </a:spcAft>
              <a:buClr>
                <a:srgbClr val="000000"/>
              </a:buClr>
              <a:buSzPts val="800"/>
              <a:buFont typeface="Arial"/>
              <a:buNone/>
            </a:pPr>
            <a:r>
              <a:t/>
            </a:r>
            <a:endParaRPr b="0" i="0" sz="800" u="none" cap="none" strike="noStrike">
              <a:solidFill>
                <a:srgbClr val="691B31"/>
              </a:solidFill>
              <a:latin typeface="Montserrat"/>
              <a:ea typeface="Montserrat"/>
              <a:cs typeface="Montserrat"/>
              <a:sym typeface="Montserrat"/>
            </a:endParaRPr>
          </a:p>
        </p:txBody>
      </p:sp>
      <p:sp>
        <p:nvSpPr>
          <p:cNvPr id="423" name="Google Shape;423;p44"/>
          <p:cNvSpPr/>
          <p:nvPr/>
        </p:nvSpPr>
        <p:spPr>
          <a:xfrm>
            <a:off x="2618175" y="659850"/>
            <a:ext cx="4284000" cy="442500"/>
          </a:xfrm>
          <a:prstGeom prst="roundRect">
            <a:avLst>
              <a:gd fmla="val 16667" name="adj"/>
            </a:avLst>
          </a:prstGeom>
          <a:solidFill>
            <a:srgbClr val="9F2241"/>
          </a:solid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b="1" lang="es" sz="1100">
                <a:solidFill>
                  <a:schemeClr val="lt1"/>
                </a:solidFill>
                <a:latin typeface="Montserrat"/>
                <a:ea typeface="Montserrat"/>
                <a:cs typeface="Montserrat"/>
                <a:sym typeface="Montserrat"/>
              </a:rPr>
              <a:t>ZONIFICACIÓN </a:t>
            </a:r>
            <a:endParaRPr>
              <a:solidFill>
                <a:schemeClr val="lt1"/>
              </a:solidFill>
            </a:endParaRPr>
          </a:p>
        </p:txBody>
      </p:sp>
      <p:sp>
        <p:nvSpPr>
          <p:cNvPr id="424" name="Google Shape;424;p44"/>
          <p:cNvSpPr/>
          <p:nvPr/>
        </p:nvSpPr>
        <p:spPr>
          <a:xfrm>
            <a:off x="2618175" y="4232125"/>
            <a:ext cx="4284000" cy="708300"/>
          </a:xfrm>
          <a:prstGeom prst="roundRect">
            <a:avLst>
              <a:gd fmla="val 16667" name="adj"/>
            </a:avLst>
          </a:prstGeom>
          <a:solidFill>
            <a:srgbClr val="D69FAE"/>
          </a:solid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lang="es" sz="800">
                <a:solidFill>
                  <a:schemeClr val="dk1"/>
                </a:solidFill>
                <a:latin typeface="Montserrat"/>
                <a:ea typeface="Montserrat"/>
                <a:cs typeface="Montserrat"/>
                <a:sym typeface="Montserrat"/>
              </a:rPr>
              <a:t>Además de establecer las áreas urbanizadas, urbanizables y no urbanizables, pretende mediante una zonificación secundaria simplificada regular las actividades que tienen lugar en suelo rural</a:t>
            </a:r>
            <a:endParaRPr>
              <a:solidFill>
                <a:schemeClr val="dk1"/>
              </a:solidFill>
            </a:endParaRPr>
          </a:p>
        </p:txBody>
      </p:sp>
      <p:pic>
        <p:nvPicPr>
          <p:cNvPr id="425" name="Google Shape;425;p44"/>
          <p:cNvPicPr preferRelativeResize="0"/>
          <p:nvPr/>
        </p:nvPicPr>
        <p:blipFill rotWithShape="1">
          <a:blip r:embed="rId4">
            <a:alphaModFix/>
          </a:blip>
          <a:srcRect b="39" l="0" r="0" t="29"/>
          <a:stretch/>
        </p:blipFill>
        <p:spPr>
          <a:xfrm>
            <a:off x="2749275" y="1247425"/>
            <a:ext cx="4021801" cy="28396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9" name="Shape 429"/>
        <p:cNvGrpSpPr/>
        <p:nvPr/>
      </p:nvGrpSpPr>
      <p:grpSpPr>
        <a:xfrm>
          <a:off x="0" y="0"/>
          <a:ext cx="0" cy="0"/>
          <a:chOff x="0" y="0"/>
          <a:chExt cx="0" cy="0"/>
        </a:xfrm>
      </p:grpSpPr>
      <p:pic>
        <p:nvPicPr>
          <p:cNvPr id="430" name="Google Shape;430;p45"/>
          <p:cNvPicPr preferRelativeResize="0"/>
          <p:nvPr/>
        </p:nvPicPr>
        <p:blipFill rotWithShape="1">
          <a:blip r:embed="rId3">
            <a:alphaModFix/>
          </a:blip>
          <a:srcRect b="0" l="0" r="0" t="0"/>
          <a:stretch/>
        </p:blipFill>
        <p:spPr>
          <a:xfrm>
            <a:off x="7093974" y="121053"/>
            <a:ext cx="1604111" cy="197379"/>
          </a:xfrm>
          <a:prstGeom prst="rect">
            <a:avLst/>
          </a:prstGeom>
          <a:noFill/>
          <a:ln>
            <a:noFill/>
          </a:ln>
        </p:spPr>
      </p:pic>
      <p:sp>
        <p:nvSpPr>
          <p:cNvPr id="431" name="Google Shape;431;p45"/>
          <p:cNvSpPr/>
          <p:nvPr/>
        </p:nvSpPr>
        <p:spPr>
          <a:xfrm>
            <a:off x="0" y="0"/>
            <a:ext cx="159900" cy="561000"/>
          </a:xfrm>
          <a:prstGeom prst="rect">
            <a:avLst/>
          </a:prstGeom>
          <a:solidFill>
            <a:srgbClr val="888888"/>
          </a:solidFill>
          <a:ln>
            <a:noFill/>
          </a:ln>
        </p:spPr>
        <p:txBody>
          <a:bodyPr anchorCtr="0" anchor="ctr" bIns="0" lIns="0" spcFirstLastPara="1" rIns="0" wrap="square" tIns="0">
            <a:noAutofit/>
          </a:bodyPr>
          <a:lstStyle/>
          <a:p>
            <a:pPr indent="0" lvl="0" marL="101600" marR="76200" rtl="0" algn="ctr">
              <a:lnSpc>
                <a:spcPct val="100000"/>
              </a:lnSpc>
              <a:spcBef>
                <a:spcPts val="0"/>
              </a:spcBef>
              <a:spcAft>
                <a:spcPts val="0"/>
              </a:spcAft>
              <a:buClr>
                <a:srgbClr val="000000"/>
              </a:buClr>
              <a:buSzPts val="600"/>
              <a:buFont typeface="Arial"/>
              <a:buNone/>
            </a:pPr>
            <a:r>
              <a:t/>
            </a:r>
            <a:endParaRPr b="0" i="0" sz="500" u="none" cap="none" strike="noStrike">
              <a:solidFill>
                <a:srgbClr val="FFFFFF"/>
              </a:solidFill>
              <a:latin typeface="Montserrat"/>
              <a:ea typeface="Montserrat"/>
              <a:cs typeface="Montserrat"/>
              <a:sym typeface="Montserrat"/>
            </a:endParaRPr>
          </a:p>
        </p:txBody>
      </p:sp>
      <p:sp>
        <p:nvSpPr>
          <p:cNvPr id="432" name="Google Shape;432;p45"/>
          <p:cNvSpPr txBox="1"/>
          <p:nvPr/>
        </p:nvSpPr>
        <p:spPr>
          <a:xfrm>
            <a:off x="290819" y="121049"/>
            <a:ext cx="6833400" cy="4155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Clr>
                <a:schemeClr val="dk1"/>
              </a:buClr>
              <a:buSzPts val="1200"/>
              <a:buFont typeface="Arial"/>
              <a:buNone/>
            </a:pPr>
            <a:r>
              <a:rPr lang="es" sz="1100">
                <a:solidFill>
                  <a:srgbClr val="691C32"/>
                </a:solidFill>
                <a:latin typeface="Montserrat SemiBold"/>
                <a:ea typeface="Montserrat SemiBold"/>
                <a:cs typeface="Montserrat SemiBold"/>
                <a:sym typeface="Montserrat SemiBold"/>
              </a:rPr>
              <a:t>PROGRAMA DE DESARROLLO URBANO MUNICIPAL DE TAMAZULA DE GORDIANO</a:t>
            </a:r>
            <a:endParaRPr sz="1200">
              <a:solidFill>
                <a:srgbClr val="691B31"/>
              </a:solidFill>
              <a:latin typeface="Montserrat SemiBold"/>
              <a:ea typeface="Montserrat SemiBold"/>
              <a:cs typeface="Montserrat SemiBold"/>
              <a:sym typeface="Montserrat SemiBold"/>
            </a:endParaRPr>
          </a:p>
          <a:p>
            <a:pPr indent="0" lvl="0" marL="0" rtl="0" algn="l">
              <a:spcBef>
                <a:spcPts val="0"/>
              </a:spcBef>
              <a:spcAft>
                <a:spcPts val="0"/>
              </a:spcAft>
              <a:buClr>
                <a:schemeClr val="dk1"/>
              </a:buClr>
              <a:buSzPts val="1200"/>
              <a:buFont typeface="Arial"/>
              <a:buNone/>
            </a:pPr>
            <a:r>
              <a:rPr lang="es" sz="800">
                <a:solidFill>
                  <a:srgbClr val="691B31"/>
                </a:solidFill>
                <a:latin typeface="Montserrat"/>
                <a:ea typeface="Montserrat"/>
                <a:cs typeface="Montserrat"/>
                <a:sym typeface="Montserrat"/>
              </a:rPr>
              <a:t>ZONIFICACIÓN</a:t>
            </a:r>
            <a:endParaRPr b="1" i="0" sz="800" u="none" cap="none" strike="noStrike">
              <a:solidFill>
                <a:srgbClr val="235B4E"/>
              </a:solidFill>
              <a:highlight>
                <a:schemeClr val="accent6"/>
              </a:highlight>
              <a:latin typeface="Montserrat"/>
              <a:ea typeface="Montserrat"/>
              <a:cs typeface="Montserrat"/>
              <a:sym typeface="Montserrat"/>
            </a:endParaRPr>
          </a:p>
          <a:p>
            <a:pPr indent="0" lvl="0" marL="0" marR="76200" rtl="0" algn="l">
              <a:lnSpc>
                <a:spcPct val="100000"/>
              </a:lnSpc>
              <a:spcBef>
                <a:spcPts val="0"/>
              </a:spcBef>
              <a:spcAft>
                <a:spcPts val="0"/>
              </a:spcAft>
              <a:buClr>
                <a:srgbClr val="000000"/>
              </a:buClr>
              <a:buSzPts val="800"/>
              <a:buFont typeface="Arial"/>
              <a:buNone/>
            </a:pPr>
            <a:r>
              <a:t/>
            </a:r>
            <a:endParaRPr b="0" i="0" sz="800" u="none" cap="none" strike="noStrike">
              <a:solidFill>
                <a:srgbClr val="691B31"/>
              </a:solidFill>
              <a:latin typeface="Montserrat"/>
              <a:ea typeface="Montserrat"/>
              <a:cs typeface="Montserrat"/>
              <a:sym typeface="Montserrat"/>
            </a:endParaRPr>
          </a:p>
        </p:txBody>
      </p:sp>
      <p:graphicFrame>
        <p:nvGraphicFramePr>
          <p:cNvPr id="433" name="Google Shape;433;p45"/>
          <p:cNvGraphicFramePr/>
          <p:nvPr/>
        </p:nvGraphicFramePr>
        <p:xfrm>
          <a:off x="290825" y="640475"/>
          <a:ext cx="3000000" cy="3000000"/>
        </p:xfrm>
        <a:graphic>
          <a:graphicData uri="http://schemas.openxmlformats.org/drawingml/2006/table">
            <a:tbl>
              <a:tblPr>
                <a:noFill/>
                <a:tableStyleId>{E7E9F6B1-08D6-4CB7-93D2-E19E2F6F0681}</a:tableStyleId>
              </a:tblPr>
              <a:tblGrid>
                <a:gridCol w="896525"/>
                <a:gridCol w="1199150"/>
                <a:gridCol w="1330450"/>
                <a:gridCol w="1224500"/>
              </a:tblGrid>
              <a:tr h="342525">
                <a:tc>
                  <a:txBody>
                    <a:bodyPr/>
                    <a:lstStyle/>
                    <a:p>
                      <a:pPr indent="0" lvl="0" marL="0" rtl="0" algn="ctr">
                        <a:spcBef>
                          <a:spcPts val="0"/>
                        </a:spcBef>
                        <a:spcAft>
                          <a:spcPts val="0"/>
                        </a:spcAft>
                        <a:buNone/>
                      </a:pPr>
                      <a:r>
                        <a:rPr b="1" lang="es" sz="600">
                          <a:latin typeface="Montserrat"/>
                          <a:ea typeface="Montserrat"/>
                          <a:cs typeface="Montserrat"/>
                          <a:sym typeface="Montserrat"/>
                        </a:rPr>
                        <a:t>Zonificación primaria</a:t>
                      </a:r>
                      <a:endParaRPr b="1" sz="600">
                        <a:latin typeface="Montserrat"/>
                        <a:ea typeface="Montserrat"/>
                        <a:cs typeface="Montserrat"/>
                        <a:sym typeface="Montserrat"/>
                      </a:endParaRPr>
                    </a:p>
                  </a:txBody>
                  <a:tcPr marT="63500" marB="63500" marR="63500" marL="63500">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a:txBody>
                    <a:bodyPr/>
                    <a:lstStyle/>
                    <a:p>
                      <a:pPr indent="0" lvl="0" marL="0" rtl="0" algn="ctr">
                        <a:spcBef>
                          <a:spcPts val="0"/>
                        </a:spcBef>
                        <a:spcAft>
                          <a:spcPts val="0"/>
                        </a:spcAft>
                        <a:buNone/>
                      </a:pPr>
                      <a:r>
                        <a:rPr b="1" lang="es" sz="600">
                          <a:latin typeface="Montserrat"/>
                          <a:ea typeface="Montserrat"/>
                          <a:cs typeface="Montserrat"/>
                          <a:sym typeface="Montserrat"/>
                        </a:rPr>
                        <a:t>Clasificación de áreas</a:t>
                      </a:r>
                      <a:endParaRPr b="1" sz="600">
                        <a:latin typeface="Montserrat"/>
                        <a:ea typeface="Montserrat"/>
                        <a:cs typeface="Montserrat"/>
                        <a:sym typeface="Montserrat"/>
                      </a:endParaRPr>
                    </a:p>
                  </a:txBody>
                  <a:tcPr marT="63500" marB="63500" marR="63500" marL="63500">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a:txBody>
                    <a:bodyPr/>
                    <a:lstStyle/>
                    <a:p>
                      <a:pPr indent="0" lvl="0" marL="0" rtl="0" algn="ctr">
                        <a:spcBef>
                          <a:spcPts val="0"/>
                        </a:spcBef>
                        <a:spcAft>
                          <a:spcPts val="0"/>
                        </a:spcAft>
                        <a:buNone/>
                      </a:pPr>
                      <a:r>
                        <a:rPr b="1" lang="es" sz="600">
                          <a:latin typeface="Montserrat"/>
                          <a:ea typeface="Montserrat"/>
                          <a:cs typeface="Montserrat"/>
                          <a:sym typeface="Montserrat"/>
                        </a:rPr>
                        <a:t>Subclasificación de áreas</a:t>
                      </a:r>
                      <a:endParaRPr b="1" sz="600">
                        <a:latin typeface="Montserrat"/>
                        <a:ea typeface="Montserrat"/>
                        <a:cs typeface="Montserrat"/>
                        <a:sym typeface="Montserrat"/>
                      </a:endParaRPr>
                    </a:p>
                  </a:txBody>
                  <a:tcPr marT="63500" marB="63500" marR="63500" marL="63500">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a:txBody>
                    <a:bodyPr/>
                    <a:lstStyle/>
                    <a:p>
                      <a:pPr indent="0" lvl="0" marL="0" rtl="0" algn="ctr">
                        <a:spcBef>
                          <a:spcPts val="0"/>
                        </a:spcBef>
                        <a:spcAft>
                          <a:spcPts val="0"/>
                        </a:spcAft>
                        <a:buNone/>
                      </a:pPr>
                      <a:r>
                        <a:rPr b="1" lang="es" sz="600">
                          <a:latin typeface="Montserrat"/>
                          <a:ea typeface="Montserrat"/>
                          <a:cs typeface="Montserrat"/>
                          <a:sym typeface="Montserrat"/>
                        </a:rPr>
                        <a:t>Claves de identificación en el mapa</a:t>
                      </a:r>
                      <a:endParaRPr b="1" sz="600">
                        <a:latin typeface="Montserrat"/>
                        <a:ea typeface="Montserrat"/>
                        <a:cs typeface="Montserrat"/>
                        <a:sym typeface="Montserrat"/>
                      </a:endParaRPr>
                    </a:p>
                  </a:txBody>
                  <a:tcPr marT="63500" marB="63500" marR="63500" marL="63500">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r>
              <a:tr h="229300">
                <a:tc rowSpan="5">
                  <a:txBody>
                    <a:bodyPr/>
                    <a:lstStyle/>
                    <a:p>
                      <a:pPr indent="0" lvl="0" marL="0" rtl="0" algn="l">
                        <a:spcBef>
                          <a:spcPts val="0"/>
                        </a:spcBef>
                        <a:spcAft>
                          <a:spcPts val="0"/>
                        </a:spcAft>
                        <a:buNone/>
                      </a:pPr>
                      <a:r>
                        <a:rPr lang="es" sz="600">
                          <a:latin typeface="Montserrat"/>
                          <a:ea typeface="Montserrat"/>
                          <a:cs typeface="Montserrat"/>
                          <a:sym typeface="Montserrat"/>
                        </a:rPr>
                        <a:t>Urbanizado</a:t>
                      </a:r>
                      <a:endParaRPr sz="600">
                        <a:latin typeface="Montserrat"/>
                        <a:ea typeface="Montserrat"/>
                        <a:cs typeface="Montserrat"/>
                        <a:sym typeface="Montserrat"/>
                      </a:endParaRPr>
                    </a:p>
                  </a:txBody>
                  <a:tcPr marT="63500" marB="63500" marR="63500" marL="63500">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rowSpan="5">
                  <a:txBody>
                    <a:bodyPr/>
                    <a:lstStyle/>
                    <a:p>
                      <a:pPr indent="0" lvl="0" marL="0" rtl="0" algn="l">
                        <a:spcBef>
                          <a:spcPts val="0"/>
                        </a:spcBef>
                        <a:spcAft>
                          <a:spcPts val="0"/>
                        </a:spcAft>
                        <a:buNone/>
                      </a:pPr>
                      <a:r>
                        <a:rPr lang="es" sz="600">
                          <a:latin typeface="Montserrat"/>
                          <a:ea typeface="Montserrat"/>
                          <a:cs typeface="Montserrat"/>
                          <a:sym typeface="Montserrat"/>
                        </a:rPr>
                        <a:t>Áreas urbanizadas </a:t>
                      </a:r>
                      <a:endParaRPr sz="600">
                        <a:latin typeface="Montserrat"/>
                        <a:ea typeface="Montserrat"/>
                        <a:cs typeface="Montserrat"/>
                        <a:sym typeface="Montserrat"/>
                      </a:endParaRPr>
                    </a:p>
                  </a:txBody>
                  <a:tcPr marT="63500" marB="63500" marR="63500" marL="63500">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a:txBody>
                    <a:bodyPr/>
                    <a:lstStyle/>
                    <a:p>
                      <a:pPr indent="0" lvl="0" marL="0" rtl="0" algn="l">
                        <a:spcBef>
                          <a:spcPts val="0"/>
                        </a:spcBef>
                        <a:spcAft>
                          <a:spcPts val="0"/>
                        </a:spcAft>
                        <a:buNone/>
                      </a:pPr>
                      <a:r>
                        <a:rPr lang="es" sz="600">
                          <a:latin typeface="Montserrat"/>
                          <a:ea typeface="Montserrat"/>
                          <a:cs typeface="Montserrat"/>
                          <a:sym typeface="Montserrat"/>
                        </a:rPr>
                        <a:t>Incorporadas</a:t>
                      </a:r>
                      <a:endParaRPr sz="600">
                        <a:latin typeface="Montserrat"/>
                        <a:ea typeface="Montserrat"/>
                        <a:cs typeface="Montserrat"/>
                        <a:sym typeface="Montserrat"/>
                      </a:endParaRPr>
                    </a:p>
                  </a:txBody>
                  <a:tcPr marT="63500" marB="63500" marR="63500" marL="63500">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a:txBody>
                    <a:bodyPr/>
                    <a:lstStyle/>
                    <a:p>
                      <a:pPr indent="0" lvl="0" marL="0" rtl="0" algn="l">
                        <a:spcBef>
                          <a:spcPts val="0"/>
                        </a:spcBef>
                        <a:spcAft>
                          <a:spcPts val="0"/>
                        </a:spcAft>
                        <a:buNone/>
                      </a:pPr>
                      <a:r>
                        <a:rPr lang="es" sz="600">
                          <a:latin typeface="Montserrat"/>
                          <a:ea typeface="Montserrat"/>
                          <a:cs typeface="Montserrat"/>
                          <a:sym typeface="Montserrat"/>
                        </a:rPr>
                        <a:t>AU</a:t>
                      </a:r>
                      <a:endParaRPr sz="600">
                        <a:latin typeface="Montserrat"/>
                        <a:ea typeface="Montserrat"/>
                        <a:cs typeface="Montserrat"/>
                        <a:sym typeface="Montserrat"/>
                      </a:endParaRPr>
                    </a:p>
                  </a:txBody>
                  <a:tcPr marT="63500" marB="63500" marR="63500" marL="63500">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r>
              <a:tr h="118625">
                <a:tc vMerge="1"/>
                <a:tc vMerge="1"/>
                <a:tc>
                  <a:txBody>
                    <a:bodyPr/>
                    <a:lstStyle/>
                    <a:p>
                      <a:pPr indent="0" lvl="0" marL="0" rtl="0" algn="l">
                        <a:spcBef>
                          <a:spcPts val="0"/>
                        </a:spcBef>
                        <a:spcAft>
                          <a:spcPts val="0"/>
                        </a:spcAft>
                        <a:buNone/>
                      </a:pPr>
                      <a:r>
                        <a:rPr lang="es" sz="600">
                          <a:latin typeface="Montserrat"/>
                          <a:ea typeface="Montserrat"/>
                          <a:cs typeface="Montserrat"/>
                          <a:sym typeface="Montserrat"/>
                        </a:rPr>
                        <a:t>De urbanización progresiva</a:t>
                      </a:r>
                      <a:endParaRPr sz="600">
                        <a:latin typeface="Montserrat"/>
                        <a:ea typeface="Montserrat"/>
                        <a:cs typeface="Montserrat"/>
                        <a:sym typeface="Montserrat"/>
                      </a:endParaRPr>
                    </a:p>
                  </a:txBody>
                  <a:tcPr marT="63500" marB="63500" marR="63500" marL="63500">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a:txBody>
                    <a:bodyPr/>
                    <a:lstStyle/>
                    <a:p>
                      <a:pPr indent="0" lvl="0" marL="0" rtl="0" algn="l">
                        <a:spcBef>
                          <a:spcPts val="0"/>
                        </a:spcBef>
                        <a:spcAft>
                          <a:spcPts val="0"/>
                        </a:spcAft>
                        <a:buNone/>
                      </a:pPr>
                      <a:r>
                        <a:rPr lang="es" sz="600">
                          <a:latin typeface="Montserrat"/>
                          <a:ea typeface="Montserrat"/>
                          <a:cs typeface="Montserrat"/>
                          <a:sym typeface="Montserrat"/>
                        </a:rPr>
                        <a:t>AU-UP</a:t>
                      </a:r>
                      <a:endParaRPr sz="600">
                        <a:latin typeface="Montserrat"/>
                        <a:ea typeface="Montserrat"/>
                        <a:cs typeface="Montserrat"/>
                        <a:sym typeface="Montserrat"/>
                      </a:endParaRPr>
                    </a:p>
                  </a:txBody>
                  <a:tcPr marT="63500" marB="63500" marR="63500" marL="63500">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r>
              <a:tr h="252100">
                <a:tc vMerge="1"/>
                <a:tc vMerge="1"/>
                <a:tc>
                  <a:txBody>
                    <a:bodyPr/>
                    <a:lstStyle/>
                    <a:p>
                      <a:pPr indent="0" lvl="0" marL="0" rtl="0" algn="l">
                        <a:spcBef>
                          <a:spcPts val="0"/>
                        </a:spcBef>
                        <a:spcAft>
                          <a:spcPts val="0"/>
                        </a:spcAft>
                        <a:buNone/>
                      </a:pPr>
                      <a:r>
                        <a:rPr lang="es" sz="600">
                          <a:latin typeface="Montserrat"/>
                          <a:ea typeface="Montserrat"/>
                          <a:cs typeface="Montserrat"/>
                          <a:sym typeface="Montserrat"/>
                        </a:rPr>
                        <a:t>Áreas ocupadas en zonas no aptas para la urbanización</a:t>
                      </a:r>
                      <a:endParaRPr sz="600">
                        <a:latin typeface="Montserrat"/>
                        <a:ea typeface="Montserrat"/>
                        <a:cs typeface="Montserrat"/>
                        <a:sym typeface="Montserrat"/>
                      </a:endParaRPr>
                    </a:p>
                  </a:txBody>
                  <a:tcPr marT="63500" marB="63500" marR="63500" marL="63500">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a:txBody>
                    <a:bodyPr/>
                    <a:lstStyle/>
                    <a:p>
                      <a:pPr indent="0" lvl="0" marL="0" rtl="0" algn="l">
                        <a:spcBef>
                          <a:spcPts val="0"/>
                        </a:spcBef>
                        <a:spcAft>
                          <a:spcPts val="0"/>
                        </a:spcAft>
                        <a:buNone/>
                      </a:pPr>
                      <a:r>
                        <a:rPr lang="es" sz="600">
                          <a:latin typeface="Montserrat"/>
                          <a:ea typeface="Montserrat"/>
                          <a:cs typeface="Montserrat"/>
                          <a:sym typeface="Montserrat"/>
                        </a:rPr>
                        <a:t>AU-AOR</a:t>
                      </a:r>
                      <a:endParaRPr sz="600">
                        <a:latin typeface="Montserrat"/>
                        <a:ea typeface="Montserrat"/>
                        <a:cs typeface="Montserrat"/>
                        <a:sym typeface="Montserrat"/>
                      </a:endParaRPr>
                    </a:p>
                  </a:txBody>
                  <a:tcPr marT="63500" marB="63500" marR="63500" marL="63500">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r>
              <a:tr h="265300">
                <a:tc vMerge="1"/>
                <a:tc vMerge="1"/>
                <a:tc>
                  <a:txBody>
                    <a:bodyPr/>
                    <a:lstStyle/>
                    <a:p>
                      <a:pPr indent="0" lvl="0" marL="0" rtl="0" algn="l">
                        <a:spcBef>
                          <a:spcPts val="0"/>
                        </a:spcBef>
                        <a:spcAft>
                          <a:spcPts val="0"/>
                        </a:spcAft>
                        <a:buNone/>
                      </a:pPr>
                      <a:r>
                        <a:rPr lang="es" sz="600">
                          <a:latin typeface="Montserrat"/>
                          <a:ea typeface="Montserrat"/>
                          <a:cs typeface="Montserrat"/>
                          <a:sym typeface="Montserrat"/>
                        </a:rPr>
                        <a:t>Áreas de equipamiento institucional</a:t>
                      </a:r>
                      <a:endParaRPr sz="600">
                        <a:latin typeface="Montserrat"/>
                        <a:ea typeface="Montserrat"/>
                        <a:cs typeface="Montserrat"/>
                        <a:sym typeface="Montserrat"/>
                      </a:endParaRPr>
                    </a:p>
                  </a:txBody>
                  <a:tcPr marT="63500" marB="63500" marR="63500" marL="63500">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a:txBody>
                    <a:bodyPr/>
                    <a:lstStyle/>
                    <a:p>
                      <a:pPr indent="0" lvl="0" marL="0" rtl="0" algn="l">
                        <a:spcBef>
                          <a:spcPts val="0"/>
                        </a:spcBef>
                        <a:spcAft>
                          <a:spcPts val="0"/>
                        </a:spcAft>
                        <a:buNone/>
                      </a:pPr>
                      <a:r>
                        <a:t/>
                      </a:r>
                      <a:endParaRPr sz="600">
                        <a:latin typeface="Montserrat"/>
                        <a:ea typeface="Montserrat"/>
                        <a:cs typeface="Montserrat"/>
                        <a:sym typeface="Montserrat"/>
                      </a:endParaRPr>
                    </a:p>
                  </a:txBody>
                  <a:tcPr marT="63500" marB="63500" marR="63500" marL="63500">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r>
              <a:tr h="276675">
                <a:tc vMerge="1"/>
                <a:tc vMerge="1"/>
                <a:tc>
                  <a:txBody>
                    <a:bodyPr/>
                    <a:lstStyle/>
                    <a:p>
                      <a:pPr indent="0" lvl="0" marL="0" rtl="0" algn="l">
                        <a:spcBef>
                          <a:spcPts val="0"/>
                        </a:spcBef>
                        <a:spcAft>
                          <a:spcPts val="0"/>
                        </a:spcAft>
                        <a:buNone/>
                      </a:pPr>
                      <a:r>
                        <a:rPr lang="es" sz="600">
                          <a:latin typeface="Montserrat"/>
                          <a:ea typeface="Montserrat"/>
                          <a:cs typeface="Montserrat"/>
                          <a:sym typeface="Montserrat"/>
                        </a:rPr>
                        <a:t>Áreas de protección patrimonial</a:t>
                      </a:r>
                      <a:endParaRPr sz="600">
                        <a:latin typeface="Montserrat"/>
                        <a:ea typeface="Montserrat"/>
                        <a:cs typeface="Montserrat"/>
                        <a:sym typeface="Montserrat"/>
                      </a:endParaRPr>
                    </a:p>
                  </a:txBody>
                  <a:tcPr marT="63500" marB="63500" marR="63500" marL="63500">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a:txBody>
                    <a:bodyPr/>
                    <a:lstStyle/>
                    <a:p>
                      <a:pPr indent="0" lvl="0" marL="0" rtl="0" algn="l">
                        <a:spcBef>
                          <a:spcPts val="0"/>
                        </a:spcBef>
                        <a:spcAft>
                          <a:spcPts val="0"/>
                        </a:spcAft>
                        <a:buNone/>
                      </a:pPr>
                      <a:r>
                        <a:rPr lang="es" sz="600">
                          <a:latin typeface="Montserrat"/>
                          <a:ea typeface="Montserrat"/>
                          <a:cs typeface="Montserrat"/>
                          <a:sym typeface="Montserrat"/>
                        </a:rPr>
                        <a:t>AU-PP</a:t>
                      </a:r>
                      <a:endParaRPr sz="600">
                        <a:latin typeface="Montserrat"/>
                        <a:ea typeface="Montserrat"/>
                        <a:cs typeface="Montserrat"/>
                        <a:sym typeface="Montserrat"/>
                      </a:endParaRPr>
                    </a:p>
                  </a:txBody>
                  <a:tcPr marT="63500" marB="63500" marR="63500" marL="63500">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r>
              <a:tr h="147650">
                <a:tc rowSpan="3">
                  <a:txBody>
                    <a:bodyPr/>
                    <a:lstStyle/>
                    <a:p>
                      <a:pPr indent="0" lvl="0" marL="0" rtl="0" algn="l">
                        <a:spcBef>
                          <a:spcPts val="0"/>
                        </a:spcBef>
                        <a:spcAft>
                          <a:spcPts val="0"/>
                        </a:spcAft>
                        <a:buNone/>
                      </a:pPr>
                      <a:r>
                        <a:rPr lang="es" sz="600">
                          <a:latin typeface="Montserrat"/>
                          <a:ea typeface="Montserrat"/>
                          <a:cs typeface="Montserrat"/>
                          <a:sym typeface="Montserrat"/>
                        </a:rPr>
                        <a:t>Urbanizables</a:t>
                      </a:r>
                      <a:endParaRPr sz="600">
                        <a:latin typeface="Montserrat"/>
                        <a:ea typeface="Montserrat"/>
                        <a:cs typeface="Montserrat"/>
                        <a:sym typeface="Montserrat"/>
                      </a:endParaRPr>
                    </a:p>
                  </a:txBody>
                  <a:tcPr marT="63500" marB="63500" marR="63500" marL="63500">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rowSpan="3">
                  <a:txBody>
                    <a:bodyPr/>
                    <a:lstStyle/>
                    <a:p>
                      <a:pPr indent="0" lvl="0" marL="0" rtl="0" algn="l">
                        <a:spcBef>
                          <a:spcPts val="0"/>
                        </a:spcBef>
                        <a:spcAft>
                          <a:spcPts val="0"/>
                        </a:spcAft>
                        <a:buNone/>
                      </a:pPr>
                      <a:r>
                        <a:rPr lang="es" sz="600">
                          <a:latin typeface="Montserrat"/>
                          <a:ea typeface="Montserrat"/>
                          <a:cs typeface="Montserrat"/>
                          <a:sym typeface="Montserrat"/>
                        </a:rPr>
                        <a:t>Áreas de reserva urbana</a:t>
                      </a:r>
                      <a:endParaRPr sz="600">
                        <a:latin typeface="Montserrat"/>
                        <a:ea typeface="Montserrat"/>
                        <a:cs typeface="Montserrat"/>
                        <a:sym typeface="Montserrat"/>
                      </a:endParaRPr>
                    </a:p>
                  </a:txBody>
                  <a:tcPr marT="63500" marB="63500" marR="63500" marL="63500">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a:txBody>
                    <a:bodyPr/>
                    <a:lstStyle/>
                    <a:p>
                      <a:pPr indent="0" lvl="0" marL="0" rtl="0" algn="l">
                        <a:spcBef>
                          <a:spcPts val="0"/>
                        </a:spcBef>
                        <a:spcAft>
                          <a:spcPts val="0"/>
                        </a:spcAft>
                        <a:buNone/>
                      </a:pPr>
                      <a:r>
                        <a:rPr lang="es" sz="600">
                          <a:latin typeface="Montserrat"/>
                          <a:ea typeface="Montserrat"/>
                          <a:cs typeface="Montserrat"/>
                          <a:sym typeface="Montserrat"/>
                        </a:rPr>
                        <a:t>Corto plazo</a:t>
                      </a:r>
                      <a:endParaRPr sz="600">
                        <a:latin typeface="Montserrat"/>
                        <a:ea typeface="Montserrat"/>
                        <a:cs typeface="Montserrat"/>
                        <a:sym typeface="Montserrat"/>
                      </a:endParaRPr>
                    </a:p>
                  </a:txBody>
                  <a:tcPr marT="63500" marB="63500" marR="63500" marL="63500">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a:txBody>
                    <a:bodyPr/>
                    <a:lstStyle/>
                    <a:p>
                      <a:pPr indent="0" lvl="0" marL="0" rtl="0" algn="l">
                        <a:spcBef>
                          <a:spcPts val="0"/>
                        </a:spcBef>
                        <a:spcAft>
                          <a:spcPts val="0"/>
                        </a:spcAft>
                        <a:buNone/>
                      </a:pPr>
                      <a:r>
                        <a:rPr lang="es" sz="600">
                          <a:latin typeface="Montserrat"/>
                          <a:ea typeface="Montserrat"/>
                          <a:cs typeface="Montserrat"/>
                          <a:sym typeface="Montserrat"/>
                        </a:rPr>
                        <a:t>RU-CP</a:t>
                      </a:r>
                      <a:endParaRPr sz="600">
                        <a:latin typeface="Montserrat"/>
                        <a:ea typeface="Montserrat"/>
                        <a:cs typeface="Montserrat"/>
                        <a:sym typeface="Montserrat"/>
                      </a:endParaRPr>
                    </a:p>
                  </a:txBody>
                  <a:tcPr marT="63500" marB="63500" marR="63500" marL="63500">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r>
              <a:tr h="161275">
                <a:tc vMerge="1"/>
                <a:tc vMerge="1"/>
                <a:tc>
                  <a:txBody>
                    <a:bodyPr/>
                    <a:lstStyle/>
                    <a:p>
                      <a:pPr indent="0" lvl="0" marL="0" rtl="0" algn="l">
                        <a:spcBef>
                          <a:spcPts val="0"/>
                        </a:spcBef>
                        <a:spcAft>
                          <a:spcPts val="0"/>
                        </a:spcAft>
                        <a:buNone/>
                      </a:pPr>
                      <a:r>
                        <a:rPr lang="es" sz="600">
                          <a:latin typeface="Montserrat"/>
                          <a:ea typeface="Montserrat"/>
                          <a:cs typeface="Montserrat"/>
                          <a:sym typeface="Montserrat"/>
                        </a:rPr>
                        <a:t>Mediano plazo</a:t>
                      </a:r>
                      <a:endParaRPr sz="600">
                        <a:latin typeface="Montserrat"/>
                        <a:ea typeface="Montserrat"/>
                        <a:cs typeface="Montserrat"/>
                        <a:sym typeface="Montserrat"/>
                      </a:endParaRPr>
                    </a:p>
                  </a:txBody>
                  <a:tcPr marT="63500" marB="63500" marR="63500" marL="63500">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a:txBody>
                    <a:bodyPr/>
                    <a:lstStyle/>
                    <a:p>
                      <a:pPr indent="0" lvl="0" marL="0" rtl="0" algn="l">
                        <a:spcBef>
                          <a:spcPts val="0"/>
                        </a:spcBef>
                        <a:spcAft>
                          <a:spcPts val="0"/>
                        </a:spcAft>
                        <a:buNone/>
                      </a:pPr>
                      <a:r>
                        <a:rPr lang="es" sz="600">
                          <a:latin typeface="Montserrat"/>
                          <a:ea typeface="Montserrat"/>
                          <a:cs typeface="Montserrat"/>
                          <a:sym typeface="Montserrat"/>
                        </a:rPr>
                        <a:t>RU-MP</a:t>
                      </a:r>
                      <a:endParaRPr sz="600">
                        <a:latin typeface="Montserrat"/>
                        <a:ea typeface="Montserrat"/>
                        <a:cs typeface="Montserrat"/>
                        <a:sym typeface="Montserrat"/>
                      </a:endParaRPr>
                    </a:p>
                  </a:txBody>
                  <a:tcPr marT="63500" marB="63500" marR="63500" marL="63500">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r>
              <a:tr h="161275">
                <a:tc vMerge="1"/>
                <a:tc vMerge="1"/>
                <a:tc>
                  <a:txBody>
                    <a:bodyPr/>
                    <a:lstStyle/>
                    <a:p>
                      <a:pPr indent="0" lvl="0" marL="0" rtl="0" algn="l">
                        <a:spcBef>
                          <a:spcPts val="0"/>
                        </a:spcBef>
                        <a:spcAft>
                          <a:spcPts val="0"/>
                        </a:spcAft>
                        <a:buNone/>
                      </a:pPr>
                      <a:r>
                        <a:rPr lang="es" sz="600">
                          <a:latin typeface="Montserrat"/>
                          <a:ea typeface="Montserrat"/>
                          <a:cs typeface="Montserrat"/>
                          <a:sym typeface="Montserrat"/>
                        </a:rPr>
                        <a:t>Largo plazo</a:t>
                      </a:r>
                      <a:endParaRPr sz="600">
                        <a:latin typeface="Montserrat"/>
                        <a:ea typeface="Montserrat"/>
                        <a:cs typeface="Montserrat"/>
                        <a:sym typeface="Montserrat"/>
                      </a:endParaRPr>
                    </a:p>
                  </a:txBody>
                  <a:tcPr marT="63500" marB="63500" marR="63500" marL="63500">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a:txBody>
                    <a:bodyPr/>
                    <a:lstStyle/>
                    <a:p>
                      <a:pPr indent="0" lvl="0" marL="0" rtl="0" algn="l">
                        <a:spcBef>
                          <a:spcPts val="0"/>
                        </a:spcBef>
                        <a:spcAft>
                          <a:spcPts val="0"/>
                        </a:spcAft>
                        <a:buNone/>
                      </a:pPr>
                      <a:r>
                        <a:rPr lang="es" sz="600">
                          <a:latin typeface="Montserrat"/>
                          <a:ea typeface="Montserrat"/>
                          <a:cs typeface="Montserrat"/>
                          <a:sym typeface="Montserrat"/>
                        </a:rPr>
                        <a:t>RU-LP</a:t>
                      </a:r>
                      <a:endParaRPr sz="600">
                        <a:latin typeface="Montserrat"/>
                        <a:ea typeface="Montserrat"/>
                        <a:cs typeface="Montserrat"/>
                        <a:sym typeface="Montserrat"/>
                      </a:endParaRPr>
                    </a:p>
                  </a:txBody>
                  <a:tcPr marT="63500" marB="63500" marR="63500" marL="63500">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r>
              <a:tr h="187100">
                <a:tc rowSpan="8">
                  <a:txBody>
                    <a:bodyPr/>
                    <a:lstStyle/>
                    <a:p>
                      <a:pPr indent="0" lvl="0" marL="0" rtl="0" algn="l">
                        <a:spcBef>
                          <a:spcPts val="0"/>
                        </a:spcBef>
                        <a:spcAft>
                          <a:spcPts val="0"/>
                        </a:spcAft>
                        <a:buNone/>
                      </a:pPr>
                      <a:r>
                        <a:rPr lang="es" sz="600">
                          <a:latin typeface="Montserrat"/>
                          <a:ea typeface="Montserrat"/>
                          <a:cs typeface="Montserrat"/>
                          <a:sym typeface="Montserrat"/>
                        </a:rPr>
                        <a:t>No urbanizables</a:t>
                      </a:r>
                      <a:endParaRPr sz="600">
                        <a:latin typeface="Montserrat"/>
                        <a:ea typeface="Montserrat"/>
                        <a:cs typeface="Montserrat"/>
                        <a:sym typeface="Montserrat"/>
                      </a:endParaRPr>
                    </a:p>
                  </a:txBody>
                  <a:tcPr marT="63500" marB="63500" marR="63500" marL="63500">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rowSpan="4">
                  <a:txBody>
                    <a:bodyPr/>
                    <a:lstStyle/>
                    <a:p>
                      <a:pPr indent="0" lvl="0" marL="0" rtl="0" algn="l">
                        <a:spcBef>
                          <a:spcPts val="0"/>
                        </a:spcBef>
                        <a:spcAft>
                          <a:spcPts val="0"/>
                        </a:spcAft>
                        <a:buNone/>
                      </a:pPr>
                      <a:r>
                        <a:rPr lang="es" sz="600">
                          <a:latin typeface="Montserrat"/>
                          <a:ea typeface="Montserrat"/>
                          <a:cs typeface="Montserrat"/>
                          <a:sym typeface="Montserrat"/>
                        </a:rPr>
                        <a:t>Áreas de restricción</a:t>
                      </a:r>
                      <a:endParaRPr sz="600">
                        <a:latin typeface="Montserrat"/>
                        <a:ea typeface="Montserrat"/>
                        <a:cs typeface="Montserrat"/>
                        <a:sym typeface="Montserrat"/>
                      </a:endParaRPr>
                    </a:p>
                  </a:txBody>
                  <a:tcPr marT="63500" marB="63500" marR="63500" marL="63500">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a:txBody>
                    <a:bodyPr/>
                    <a:lstStyle/>
                    <a:p>
                      <a:pPr indent="0" lvl="0" marL="0" rtl="0" algn="l">
                        <a:spcBef>
                          <a:spcPts val="0"/>
                        </a:spcBef>
                        <a:spcAft>
                          <a:spcPts val="0"/>
                        </a:spcAft>
                        <a:buNone/>
                      </a:pPr>
                      <a:r>
                        <a:rPr lang="es" sz="600">
                          <a:latin typeface="Montserrat"/>
                          <a:ea typeface="Montserrat"/>
                          <a:cs typeface="Montserrat"/>
                          <a:sym typeface="Montserrat"/>
                        </a:rPr>
                        <a:t>A instalaciones de riesgo</a:t>
                      </a:r>
                      <a:endParaRPr sz="600">
                        <a:latin typeface="Montserrat"/>
                        <a:ea typeface="Montserrat"/>
                        <a:cs typeface="Montserrat"/>
                        <a:sym typeface="Montserrat"/>
                      </a:endParaRPr>
                    </a:p>
                  </a:txBody>
                  <a:tcPr marT="63500" marB="63500" marR="63500" marL="63500">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a:txBody>
                    <a:bodyPr/>
                    <a:lstStyle/>
                    <a:p>
                      <a:pPr indent="0" lvl="0" marL="0" rtl="0" algn="l">
                        <a:spcBef>
                          <a:spcPts val="0"/>
                        </a:spcBef>
                        <a:spcAft>
                          <a:spcPts val="0"/>
                        </a:spcAft>
                        <a:buNone/>
                      </a:pPr>
                      <a:r>
                        <a:rPr lang="es" sz="600">
                          <a:latin typeface="Montserrat"/>
                          <a:ea typeface="Montserrat"/>
                          <a:cs typeface="Montserrat"/>
                          <a:sym typeface="Montserrat"/>
                        </a:rPr>
                        <a:t>RI-RG</a:t>
                      </a:r>
                      <a:endParaRPr sz="600">
                        <a:latin typeface="Montserrat"/>
                        <a:ea typeface="Montserrat"/>
                        <a:cs typeface="Montserrat"/>
                        <a:sym typeface="Montserrat"/>
                      </a:endParaRPr>
                    </a:p>
                  </a:txBody>
                  <a:tcPr marT="63500" marB="63500" marR="63500" marL="63500">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r>
              <a:tr h="249475">
                <a:tc vMerge="1"/>
                <a:tc vMerge="1"/>
                <a:tc>
                  <a:txBody>
                    <a:bodyPr/>
                    <a:lstStyle/>
                    <a:p>
                      <a:pPr indent="0" lvl="0" marL="0" rtl="0" algn="l">
                        <a:spcBef>
                          <a:spcPts val="0"/>
                        </a:spcBef>
                        <a:spcAft>
                          <a:spcPts val="0"/>
                        </a:spcAft>
                        <a:buNone/>
                      </a:pPr>
                      <a:r>
                        <a:rPr lang="es" sz="600">
                          <a:latin typeface="Montserrat"/>
                          <a:ea typeface="Montserrat"/>
                          <a:cs typeface="Montserrat"/>
                          <a:sym typeface="Montserrat"/>
                        </a:rPr>
                        <a:t>Por paso de redes e infraestructura</a:t>
                      </a:r>
                      <a:endParaRPr sz="600">
                        <a:latin typeface="Montserrat"/>
                        <a:ea typeface="Montserrat"/>
                        <a:cs typeface="Montserrat"/>
                        <a:sym typeface="Montserrat"/>
                      </a:endParaRPr>
                    </a:p>
                  </a:txBody>
                  <a:tcPr marT="63500" marB="63500" marR="63500" marL="63500">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a:txBody>
                    <a:bodyPr/>
                    <a:lstStyle/>
                    <a:p>
                      <a:pPr indent="0" lvl="0" marL="0" rtl="0" algn="l">
                        <a:spcBef>
                          <a:spcPts val="0"/>
                        </a:spcBef>
                        <a:spcAft>
                          <a:spcPts val="0"/>
                        </a:spcAft>
                        <a:buNone/>
                      </a:pPr>
                      <a:r>
                        <a:rPr lang="es" sz="600">
                          <a:latin typeface="Montserrat"/>
                          <a:ea typeface="Montserrat"/>
                          <a:cs typeface="Montserrat"/>
                          <a:sym typeface="Montserrat"/>
                        </a:rPr>
                        <a:t>RI-EL</a:t>
                      </a:r>
                      <a:endParaRPr sz="600">
                        <a:latin typeface="Montserrat"/>
                        <a:ea typeface="Montserrat"/>
                        <a:cs typeface="Montserrat"/>
                        <a:sym typeface="Montserrat"/>
                      </a:endParaRPr>
                    </a:p>
                  </a:txBody>
                  <a:tcPr marT="63500" marB="63500" marR="63500" marL="63500">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r>
              <a:tr h="161025">
                <a:tc vMerge="1"/>
                <a:tc vMerge="1"/>
                <a:tc>
                  <a:txBody>
                    <a:bodyPr/>
                    <a:lstStyle/>
                    <a:p>
                      <a:pPr indent="0" lvl="0" marL="0" rtl="0" algn="l">
                        <a:spcBef>
                          <a:spcPts val="0"/>
                        </a:spcBef>
                        <a:spcAft>
                          <a:spcPts val="0"/>
                        </a:spcAft>
                        <a:buNone/>
                      </a:pPr>
                      <a:r>
                        <a:rPr lang="es" sz="600">
                          <a:latin typeface="Montserrat"/>
                          <a:ea typeface="Montserrat"/>
                          <a:cs typeface="Montserrat"/>
                          <a:sym typeface="Montserrat"/>
                        </a:rPr>
                        <a:t>Para la vialidad </a:t>
                      </a:r>
                      <a:endParaRPr sz="600">
                        <a:latin typeface="Montserrat"/>
                        <a:ea typeface="Montserrat"/>
                        <a:cs typeface="Montserrat"/>
                        <a:sym typeface="Montserrat"/>
                      </a:endParaRPr>
                    </a:p>
                  </a:txBody>
                  <a:tcPr marT="63500" marB="63500" marR="63500" marL="63500">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a:txBody>
                    <a:bodyPr/>
                    <a:lstStyle/>
                    <a:p>
                      <a:pPr indent="0" lvl="0" marL="0" rtl="0" algn="l">
                        <a:spcBef>
                          <a:spcPts val="0"/>
                        </a:spcBef>
                        <a:spcAft>
                          <a:spcPts val="0"/>
                        </a:spcAft>
                        <a:buNone/>
                      </a:pPr>
                      <a:r>
                        <a:rPr lang="es" sz="600">
                          <a:latin typeface="Montserrat"/>
                          <a:ea typeface="Montserrat"/>
                          <a:cs typeface="Montserrat"/>
                          <a:sym typeface="Montserrat"/>
                        </a:rPr>
                        <a:t>RI-VL</a:t>
                      </a:r>
                      <a:endParaRPr sz="600">
                        <a:latin typeface="Montserrat"/>
                        <a:ea typeface="Montserrat"/>
                        <a:cs typeface="Montserrat"/>
                        <a:sym typeface="Montserrat"/>
                      </a:endParaRPr>
                    </a:p>
                  </a:txBody>
                  <a:tcPr marT="63500" marB="63500" marR="63500" marL="63500">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r>
              <a:tr h="141800">
                <a:tc vMerge="1"/>
                <a:tc vMerge="1"/>
                <a:tc>
                  <a:txBody>
                    <a:bodyPr/>
                    <a:lstStyle/>
                    <a:p>
                      <a:pPr indent="0" lvl="0" marL="0" rtl="0" algn="l">
                        <a:spcBef>
                          <a:spcPts val="0"/>
                        </a:spcBef>
                        <a:spcAft>
                          <a:spcPts val="0"/>
                        </a:spcAft>
                        <a:buNone/>
                      </a:pPr>
                      <a:r>
                        <a:rPr lang="es" sz="600">
                          <a:latin typeface="Montserrat"/>
                          <a:ea typeface="Montserrat"/>
                          <a:cs typeface="Montserrat"/>
                          <a:sym typeface="Montserrat"/>
                        </a:rPr>
                        <a:t>Por nodo vial</a:t>
                      </a:r>
                      <a:endParaRPr sz="600">
                        <a:latin typeface="Montserrat"/>
                        <a:ea typeface="Montserrat"/>
                        <a:cs typeface="Montserrat"/>
                        <a:sym typeface="Montserrat"/>
                      </a:endParaRPr>
                    </a:p>
                  </a:txBody>
                  <a:tcPr marT="63500" marB="63500" marR="63500" marL="63500">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a:txBody>
                    <a:bodyPr/>
                    <a:lstStyle/>
                    <a:p>
                      <a:pPr indent="0" lvl="0" marL="0" rtl="0" algn="l">
                        <a:spcBef>
                          <a:spcPts val="0"/>
                        </a:spcBef>
                        <a:spcAft>
                          <a:spcPts val="0"/>
                        </a:spcAft>
                        <a:buNone/>
                      </a:pPr>
                      <a:r>
                        <a:rPr lang="es" sz="600">
                          <a:latin typeface="Montserrat"/>
                          <a:ea typeface="Montserrat"/>
                          <a:cs typeface="Montserrat"/>
                          <a:sym typeface="Montserrat"/>
                        </a:rPr>
                        <a:t>RI-NV</a:t>
                      </a:r>
                      <a:endParaRPr sz="600">
                        <a:latin typeface="Montserrat"/>
                        <a:ea typeface="Montserrat"/>
                        <a:cs typeface="Montserrat"/>
                        <a:sym typeface="Montserrat"/>
                      </a:endParaRPr>
                    </a:p>
                  </a:txBody>
                  <a:tcPr marT="63500" marB="63500" marR="63500" marL="63500">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r>
              <a:tr h="136100">
                <a:tc vMerge="1"/>
                <a:tc gridSpan="2">
                  <a:txBody>
                    <a:bodyPr/>
                    <a:lstStyle/>
                    <a:p>
                      <a:pPr indent="0" lvl="0" marL="0" rtl="0" algn="l">
                        <a:spcBef>
                          <a:spcPts val="0"/>
                        </a:spcBef>
                        <a:spcAft>
                          <a:spcPts val="0"/>
                        </a:spcAft>
                        <a:buNone/>
                      </a:pPr>
                      <a:r>
                        <a:rPr lang="es" sz="600">
                          <a:latin typeface="Montserrat"/>
                          <a:ea typeface="Montserrat"/>
                          <a:cs typeface="Montserrat"/>
                          <a:sym typeface="Montserrat"/>
                        </a:rPr>
                        <a:t>Áreas de transición</a:t>
                      </a:r>
                      <a:endParaRPr sz="600">
                        <a:latin typeface="Montserrat"/>
                        <a:ea typeface="Montserrat"/>
                        <a:cs typeface="Montserrat"/>
                        <a:sym typeface="Montserrat"/>
                      </a:endParaRPr>
                    </a:p>
                  </a:txBody>
                  <a:tcPr marT="63500" marB="63500" marR="63500" marL="63500">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hMerge="1"/>
                <a:tc>
                  <a:txBody>
                    <a:bodyPr/>
                    <a:lstStyle/>
                    <a:p>
                      <a:pPr indent="0" lvl="0" marL="0" rtl="0" algn="l">
                        <a:spcBef>
                          <a:spcPts val="0"/>
                        </a:spcBef>
                        <a:spcAft>
                          <a:spcPts val="0"/>
                        </a:spcAft>
                        <a:buNone/>
                      </a:pPr>
                      <a:r>
                        <a:rPr lang="es" sz="600">
                          <a:latin typeface="Montserrat"/>
                          <a:ea typeface="Montserrat"/>
                          <a:cs typeface="Montserrat"/>
                          <a:sym typeface="Montserrat"/>
                        </a:rPr>
                        <a:t>AT-1, AT-2</a:t>
                      </a:r>
                      <a:endParaRPr sz="600">
                        <a:latin typeface="Montserrat"/>
                        <a:ea typeface="Montserrat"/>
                        <a:cs typeface="Montserrat"/>
                        <a:sym typeface="Montserrat"/>
                      </a:endParaRPr>
                    </a:p>
                  </a:txBody>
                  <a:tcPr marT="63500" marB="63500" marR="63500" marL="63500">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r>
              <a:tr h="162900">
                <a:tc vMerge="1"/>
                <a:tc>
                  <a:txBody>
                    <a:bodyPr/>
                    <a:lstStyle/>
                    <a:p>
                      <a:pPr indent="0" lvl="0" marL="0" rtl="0" algn="l">
                        <a:spcBef>
                          <a:spcPts val="0"/>
                        </a:spcBef>
                        <a:spcAft>
                          <a:spcPts val="0"/>
                        </a:spcAft>
                        <a:buNone/>
                      </a:pPr>
                      <a:r>
                        <a:rPr lang="es" sz="600">
                          <a:latin typeface="Montserrat"/>
                          <a:ea typeface="Montserrat"/>
                          <a:cs typeface="Montserrat"/>
                          <a:sym typeface="Montserrat"/>
                        </a:rPr>
                        <a:t>Áreas rústicas</a:t>
                      </a:r>
                      <a:endParaRPr sz="600">
                        <a:latin typeface="Montserrat"/>
                        <a:ea typeface="Montserrat"/>
                        <a:cs typeface="Montserrat"/>
                        <a:sym typeface="Montserrat"/>
                      </a:endParaRPr>
                    </a:p>
                  </a:txBody>
                  <a:tcPr marT="63500" marB="63500" marR="63500" marL="63500">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a:txBody>
                    <a:bodyPr/>
                    <a:lstStyle/>
                    <a:p>
                      <a:pPr indent="0" lvl="0" marL="0" rtl="0" algn="l">
                        <a:spcBef>
                          <a:spcPts val="0"/>
                        </a:spcBef>
                        <a:spcAft>
                          <a:spcPts val="0"/>
                        </a:spcAft>
                        <a:buNone/>
                      </a:pPr>
                      <a:r>
                        <a:rPr lang="es" sz="600">
                          <a:latin typeface="Montserrat"/>
                          <a:ea typeface="Montserrat"/>
                          <a:cs typeface="Montserrat"/>
                          <a:sym typeface="Montserrat"/>
                        </a:rPr>
                        <a:t>Agropecuarias</a:t>
                      </a:r>
                      <a:endParaRPr sz="600">
                        <a:latin typeface="Montserrat"/>
                        <a:ea typeface="Montserrat"/>
                        <a:cs typeface="Montserrat"/>
                        <a:sym typeface="Montserrat"/>
                      </a:endParaRPr>
                    </a:p>
                  </a:txBody>
                  <a:tcPr marT="63500" marB="63500" marR="63500" marL="63500">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a:txBody>
                    <a:bodyPr/>
                    <a:lstStyle/>
                    <a:p>
                      <a:pPr indent="0" lvl="0" marL="0" rtl="0" algn="l">
                        <a:spcBef>
                          <a:spcPts val="0"/>
                        </a:spcBef>
                        <a:spcAft>
                          <a:spcPts val="0"/>
                        </a:spcAft>
                        <a:buNone/>
                      </a:pPr>
                      <a:r>
                        <a:rPr lang="es" sz="600">
                          <a:latin typeface="Montserrat"/>
                          <a:ea typeface="Montserrat"/>
                          <a:cs typeface="Montserrat"/>
                          <a:sym typeface="Montserrat"/>
                        </a:rPr>
                        <a:t>AR-AGR</a:t>
                      </a:r>
                      <a:endParaRPr sz="600">
                        <a:latin typeface="Montserrat"/>
                        <a:ea typeface="Montserrat"/>
                        <a:cs typeface="Montserrat"/>
                        <a:sym typeface="Montserrat"/>
                      </a:endParaRPr>
                    </a:p>
                  </a:txBody>
                  <a:tcPr marT="63500" marB="63500" marR="63500" marL="63500">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r>
              <a:tr h="166875">
                <a:tc vMerge="1"/>
                <a:tc gridSpan="2">
                  <a:txBody>
                    <a:bodyPr/>
                    <a:lstStyle/>
                    <a:p>
                      <a:pPr indent="0" lvl="0" marL="0" rtl="0" algn="l">
                        <a:spcBef>
                          <a:spcPts val="0"/>
                        </a:spcBef>
                        <a:spcAft>
                          <a:spcPts val="0"/>
                        </a:spcAft>
                        <a:buNone/>
                      </a:pPr>
                      <a:r>
                        <a:rPr lang="es" sz="600">
                          <a:latin typeface="Montserrat"/>
                          <a:ea typeface="Montserrat"/>
                          <a:cs typeface="Montserrat"/>
                          <a:sym typeface="Montserrat"/>
                        </a:rPr>
                        <a:t>Áreas de conservación ecológica</a:t>
                      </a:r>
                      <a:endParaRPr sz="600">
                        <a:latin typeface="Montserrat"/>
                        <a:ea typeface="Montserrat"/>
                        <a:cs typeface="Montserrat"/>
                        <a:sym typeface="Montserrat"/>
                      </a:endParaRPr>
                    </a:p>
                  </a:txBody>
                  <a:tcPr marT="63500" marB="63500" marR="63500" marL="63500">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hMerge="1"/>
                <a:tc>
                  <a:txBody>
                    <a:bodyPr/>
                    <a:lstStyle/>
                    <a:p>
                      <a:pPr indent="0" lvl="0" marL="0" rtl="0" algn="l">
                        <a:spcBef>
                          <a:spcPts val="0"/>
                        </a:spcBef>
                        <a:spcAft>
                          <a:spcPts val="0"/>
                        </a:spcAft>
                        <a:buNone/>
                      </a:pPr>
                      <a:r>
                        <a:rPr lang="es" sz="600">
                          <a:latin typeface="Montserrat"/>
                          <a:ea typeface="Montserrat"/>
                          <a:cs typeface="Montserrat"/>
                          <a:sym typeface="Montserrat"/>
                        </a:rPr>
                        <a:t>AC</a:t>
                      </a:r>
                      <a:endParaRPr sz="600">
                        <a:latin typeface="Montserrat"/>
                        <a:ea typeface="Montserrat"/>
                        <a:cs typeface="Montserrat"/>
                        <a:sym typeface="Montserrat"/>
                      </a:endParaRPr>
                    </a:p>
                  </a:txBody>
                  <a:tcPr marT="63500" marB="63500" marR="63500" marL="63500">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r>
              <a:tr h="229300">
                <a:tc vMerge="1"/>
                <a:tc gridSpan="2">
                  <a:txBody>
                    <a:bodyPr/>
                    <a:lstStyle/>
                    <a:p>
                      <a:pPr indent="0" lvl="0" marL="0" rtl="0" algn="l">
                        <a:spcBef>
                          <a:spcPts val="0"/>
                        </a:spcBef>
                        <a:spcAft>
                          <a:spcPts val="0"/>
                        </a:spcAft>
                        <a:buNone/>
                      </a:pPr>
                      <a:r>
                        <a:rPr lang="es" sz="600">
                          <a:latin typeface="Montserrat"/>
                          <a:ea typeface="Montserrat"/>
                          <a:cs typeface="Montserrat"/>
                          <a:sym typeface="Montserrat"/>
                        </a:rPr>
                        <a:t>Áreas de protección a cauces y cuerpos de agua</a:t>
                      </a:r>
                      <a:endParaRPr sz="600">
                        <a:latin typeface="Montserrat"/>
                        <a:ea typeface="Montserrat"/>
                        <a:cs typeface="Montserrat"/>
                        <a:sym typeface="Montserrat"/>
                      </a:endParaRPr>
                    </a:p>
                  </a:txBody>
                  <a:tcPr marT="63500" marB="63500" marR="63500" marL="63500">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hMerge="1"/>
                <a:tc>
                  <a:txBody>
                    <a:bodyPr/>
                    <a:lstStyle/>
                    <a:p>
                      <a:pPr indent="0" lvl="0" marL="0" rtl="0" algn="l">
                        <a:spcBef>
                          <a:spcPts val="0"/>
                        </a:spcBef>
                        <a:spcAft>
                          <a:spcPts val="0"/>
                        </a:spcAft>
                        <a:buNone/>
                      </a:pPr>
                      <a:r>
                        <a:rPr lang="es" sz="600">
                          <a:latin typeface="Montserrat"/>
                          <a:ea typeface="Montserrat"/>
                          <a:cs typeface="Montserrat"/>
                          <a:sym typeface="Montserrat"/>
                        </a:rPr>
                        <a:t>CA</a:t>
                      </a:r>
                      <a:endParaRPr sz="600">
                        <a:latin typeface="Montserrat"/>
                        <a:ea typeface="Montserrat"/>
                        <a:cs typeface="Montserrat"/>
                        <a:sym typeface="Montserrat"/>
                      </a:endParaRPr>
                    </a:p>
                  </a:txBody>
                  <a:tcPr marT="63500" marB="63500" marR="63500" marL="63500">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r>
            </a:tbl>
          </a:graphicData>
        </a:graphic>
      </p:graphicFrame>
      <p:grpSp>
        <p:nvGrpSpPr>
          <p:cNvPr id="434" name="Google Shape;434;p45"/>
          <p:cNvGrpSpPr/>
          <p:nvPr/>
        </p:nvGrpSpPr>
        <p:grpSpPr>
          <a:xfrm>
            <a:off x="4470863" y="1056099"/>
            <a:ext cx="320513" cy="3814264"/>
            <a:chOff x="4171088" y="855961"/>
            <a:chExt cx="320513" cy="3814264"/>
          </a:xfrm>
        </p:grpSpPr>
        <p:sp>
          <p:nvSpPr>
            <p:cNvPr id="435" name="Google Shape;435;p45"/>
            <p:cNvSpPr/>
            <p:nvPr/>
          </p:nvSpPr>
          <p:spPr>
            <a:xfrm>
              <a:off x="4173038" y="855961"/>
              <a:ext cx="105900" cy="91500"/>
            </a:xfrm>
            <a:prstGeom prst="roundRect">
              <a:avLst>
                <a:gd fmla="val 16667" name="adj"/>
              </a:avLst>
            </a:prstGeom>
            <a:solidFill>
              <a:srgbClr val="FFC7B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36" name="Google Shape;436;p45"/>
            <p:cNvSpPr/>
            <p:nvPr/>
          </p:nvSpPr>
          <p:spPr>
            <a:xfrm>
              <a:off x="4173038" y="1342058"/>
              <a:ext cx="105900" cy="91500"/>
            </a:xfrm>
            <a:prstGeom prst="roundRect">
              <a:avLst>
                <a:gd fmla="val 16667" name="adj"/>
              </a:avLst>
            </a:prstGeom>
            <a:solidFill>
              <a:srgbClr val="FF7F7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37" name="Google Shape;437;p45"/>
            <p:cNvSpPr/>
            <p:nvPr/>
          </p:nvSpPr>
          <p:spPr>
            <a:xfrm>
              <a:off x="4173038" y="1062523"/>
              <a:ext cx="105900" cy="91500"/>
            </a:xfrm>
            <a:prstGeom prst="roundRect">
              <a:avLst>
                <a:gd fmla="val 16667" name="adj"/>
              </a:avLst>
            </a:prstGeom>
            <a:solidFill>
              <a:srgbClr val="FFA77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38" name="Google Shape;438;p45"/>
            <p:cNvSpPr/>
            <p:nvPr/>
          </p:nvSpPr>
          <p:spPr>
            <a:xfrm>
              <a:off x="4173038" y="2243663"/>
              <a:ext cx="105900" cy="91500"/>
            </a:xfrm>
            <a:prstGeom prst="roundRect">
              <a:avLst>
                <a:gd fmla="val 16667" name="adj"/>
              </a:avLst>
            </a:prstGeom>
            <a:solidFill>
              <a:srgbClr val="FFCC7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39" name="Google Shape;439;p45"/>
            <p:cNvSpPr/>
            <p:nvPr/>
          </p:nvSpPr>
          <p:spPr>
            <a:xfrm>
              <a:off x="4173038" y="2482478"/>
              <a:ext cx="105900" cy="91500"/>
            </a:xfrm>
            <a:prstGeom prst="roundRect">
              <a:avLst>
                <a:gd fmla="val 16667" name="adj"/>
              </a:avLst>
            </a:prstGeom>
            <a:solidFill>
              <a:srgbClr val="E67E4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40" name="Google Shape;440;p45"/>
            <p:cNvSpPr/>
            <p:nvPr/>
          </p:nvSpPr>
          <p:spPr>
            <a:xfrm>
              <a:off x="4173038" y="2721268"/>
              <a:ext cx="105900" cy="91500"/>
            </a:xfrm>
            <a:prstGeom prst="roundRect">
              <a:avLst>
                <a:gd fmla="val 16667" name="adj"/>
              </a:avLst>
            </a:prstGeom>
            <a:solidFill>
              <a:srgbClr val="734B0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41" name="Google Shape;441;p45"/>
            <p:cNvSpPr/>
            <p:nvPr/>
          </p:nvSpPr>
          <p:spPr>
            <a:xfrm>
              <a:off x="4173038" y="2946441"/>
              <a:ext cx="105900" cy="91500"/>
            </a:xfrm>
            <a:prstGeom prst="roundRect">
              <a:avLst>
                <a:gd fmla="val 16667" name="adj"/>
              </a:avLst>
            </a:prstGeom>
            <a:solidFill>
              <a:srgbClr val="DBD24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42" name="Google Shape;442;p45"/>
            <p:cNvSpPr/>
            <p:nvPr/>
          </p:nvSpPr>
          <p:spPr>
            <a:xfrm>
              <a:off x="4173038" y="3146059"/>
              <a:ext cx="105900" cy="91500"/>
            </a:xfrm>
            <a:prstGeom prst="roundRect">
              <a:avLst>
                <a:gd fmla="val 16667" name="adj"/>
              </a:avLst>
            </a:prstGeom>
            <a:solidFill>
              <a:srgbClr val="5E1FDB"/>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43" name="Google Shape;443;p45"/>
            <p:cNvSpPr/>
            <p:nvPr/>
          </p:nvSpPr>
          <p:spPr>
            <a:xfrm>
              <a:off x="4173038" y="3487402"/>
              <a:ext cx="105900" cy="91500"/>
            </a:xfrm>
            <a:prstGeom prst="roundRect">
              <a:avLst>
                <a:gd fmla="val 16667" name="adj"/>
              </a:avLst>
            </a:prstGeom>
            <a:solidFill>
              <a:srgbClr val="C72ADB"/>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44" name="Google Shape;444;p45"/>
            <p:cNvSpPr/>
            <p:nvPr/>
          </p:nvSpPr>
          <p:spPr>
            <a:xfrm>
              <a:off x="4173038" y="1926377"/>
              <a:ext cx="105900" cy="91500"/>
            </a:xfrm>
            <a:prstGeom prst="roundRect">
              <a:avLst>
                <a:gd fmla="val 16667" name="adj"/>
              </a:avLst>
            </a:prstGeom>
            <a:solidFill>
              <a:schemeClr val="lt1"/>
            </a:solidFill>
            <a:ln cap="flat" cmpd="sng" w="9525">
              <a:solidFill>
                <a:srgbClr val="000000"/>
              </a:solidFill>
              <a:prstDash val="lgDash"/>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45" name="Google Shape;445;p45"/>
            <p:cNvSpPr/>
            <p:nvPr/>
          </p:nvSpPr>
          <p:spPr>
            <a:xfrm>
              <a:off x="4171088" y="4101654"/>
              <a:ext cx="109800" cy="93300"/>
            </a:xfrm>
            <a:prstGeom prst="roundRect">
              <a:avLst>
                <a:gd fmla="val 16667" name="adj"/>
              </a:avLst>
            </a:prstGeom>
            <a:solidFill>
              <a:srgbClr val="E6E7A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46" name="Google Shape;446;p45"/>
            <p:cNvSpPr/>
            <p:nvPr/>
          </p:nvSpPr>
          <p:spPr>
            <a:xfrm>
              <a:off x="4171088" y="4350708"/>
              <a:ext cx="109800" cy="93300"/>
            </a:xfrm>
            <a:prstGeom prst="roundRect">
              <a:avLst>
                <a:gd fmla="val 16667" name="adj"/>
              </a:avLst>
            </a:prstGeom>
            <a:solidFill>
              <a:srgbClr val="A3CC7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47" name="Google Shape;447;p45"/>
            <p:cNvSpPr/>
            <p:nvPr/>
          </p:nvSpPr>
          <p:spPr>
            <a:xfrm>
              <a:off x="4171088" y="4576925"/>
              <a:ext cx="109800" cy="93300"/>
            </a:xfrm>
            <a:prstGeom prst="roundRect">
              <a:avLst>
                <a:gd fmla="val 16667" name="adj"/>
              </a:avLst>
            </a:prstGeom>
            <a:solidFill>
              <a:srgbClr val="97DBF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48" name="Google Shape;448;p45"/>
            <p:cNvSpPr/>
            <p:nvPr/>
          </p:nvSpPr>
          <p:spPr>
            <a:xfrm>
              <a:off x="4171088" y="3885103"/>
              <a:ext cx="109800" cy="93300"/>
            </a:xfrm>
            <a:prstGeom prst="roundRect">
              <a:avLst>
                <a:gd fmla="val 16667" name="adj"/>
              </a:avLst>
            </a:prstGeom>
            <a:solidFill>
              <a:srgbClr val="706A3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49" name="Google Shape;449;p45"/>
            <p:cNvSpPr/>
            <p:nvPr/>
          </p:nvSpPr>
          <p:spPr>
            <a:xfrm>
              <a:off x="4381800" y="3885103"/>
              <a:ext cx="109800" cy="93300"/>
            </a:xfrm>
            <a:prstGeom prst="roundRect">
              <a:avLst>
                <a:gd fmla="val 16667" name="adj"/>
              </a:avLst>
            </a:prstGeom>
            <a:solidFill>
              <a:srgbClr val="BDB26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pic>
        <p:nvPicPr>
          <p:cNvPr id="450" name="Google Shape;450;p45"/>
          <p:cNvPicPr preferRelativeResize="0"/>
          <p:nvPr/>
        </p:nvPicPr>
        <p:blipFill>
          <a:blip r:embed="rId4">
            <a:alphaModFix/>
          </a:blip>
          <a:stretch>
            <a:fillRect/>
          </a:stretch>
        </p:blipFill>
        <p:spPr>
          <a:xfrm>
            <a:off x="4470875" y="1829925"/>
            <a:ext cx="101125" cy="82726"/>
          </a:xfrm>
          <a:prstGeom prst="rect">
            <a:avLst/>
          </a:prstGeom>
          <a:noFill/>
          <a:ln>
            <a:noFill/>
          </a:ln>
        </p:spPr>
      </p:pic>
      <p:pic>
        <p:nvPicPr>
          <p:cNvPr id="451" name="Google Shape;451;p45"/>
          <p:cNvPicPr preferRelativeResize="0"/>
          <p:nvPr/>
        </p:nvPicPr>
        <p:blipFill rotWithShape="1">
          <a:blip r:embed="rId5">
            <a:alphaModFix/>
          </a:blip>
          <a:srcRect b="39" l="0" r="24539" t="29"/>
          <a:stretch/>
        </p:blipFill>
        <p:spPr>
          <a:xfrm>
            <a:off x="4941451" y="809000"/>
            <a:ext cx="4076375" cy="381427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5" name="Shape 455"/>
        <p:cNvGrpSpPr/>
        <p:nvPr/>
      </p:nvGrpSpPr>
      <p:grpSpPr>
        <a:xfrm>
          <a:off x="0" y="0"/>
          <a:ext cx="0" cy="0"/>
          <a:chOff x="0" y="0"/>
          <a:chExt cx="0" cy="0"/>
        </a:xfrm>
      </p:grpSpPr>
      <p:pic>
        <p:nvPicPr>
          <p:cNvPr id="456" name="Google Shape;456;p46"/>
          <p:cNvPicPr preferRelativeResize="0"/>
          <p:nvPr/>
        </p:nvPicPr>
        <p:blipFill rotWithShape="1">
          <a:blip r:embed="rId3">
            <a:alphaModFix/>
          </a:blip>
          <a:srcRect b="0" l="0" r="0" t="0"/>
          <a:stretch/>
        </p:blipFill>
        <p:spPr>
          <a:xfrm>
            <a:off x="7093974" y="121053"/>
            <a:ext cx="1604111" cy="197379"/>
          </a:xfrm>
          <a:prstGeom prst="rect">
            <a:avLst/>
          </a:prstGeom>
          <a:noFill/>
          <a:ln>
            <a:noFill/>
          </a:ln>
        </p:spPr>
      </p:pic>
      <p:sp>
        <p:nvSpPr>
          <p:cNvPr id="457" name="Google Shape;457;p46"/>
          <p:cNvSpPr/>
          <p:nvPr/>
        </p:nvSpPr>
        <p:spPr>
          <a:xfrm>
            <a:off x="0" y="0"/>
            <a:ext cx="159900" cy="561000"/>
          </a:xfrm>
          <a:prstGeom prst="rect">
            <a:avLst/>
          </a:prstGeom>
          <a:solidFill>
            <a:srgbClr val="888888"/>
          </a:solidFill>
          <a:ln>
            <a:noFill/>
          </a:ln>
        </p:spPr>
        <p:txBody>
          <a:bodyPr anchorCtr="0" anchor="ctr" bIns="0" lIns="0" spcFirstLastPara="1" rIns="0" wrap="square" tIns="0">
            <a:noAutofit/>
          </a:bodyPr>
          <a:lstStyle/>
          <a:p>
            <a:pPr indent="0" lvl="0" marL="101600" marR="76200" rtl="0" algn="ctr">
              <a:lnSpc>
                <a:spcPct val="100000"/>
              </a:lnSpc>
              <a:spcBef>
                <a:spcPts val="0"/>
              </a:spcBef>
              <a:spcAft>
                <a:spcPts val="0"/>
              </a:spcAft>
              <a:buClr>
                <a:srgbClr val="000000"/>
              </a:buClr>
              <a:buSzPts val="600"/>
              <a:buFont typeface="Arial"/>
              <a:buNone/>
            </a:pPr>
            <a:r>
              <a:t/>
            </a:r>
            <a:endParaRPr b="0" i="0" sz="500" u="none" cap="none" strike="noStrike">
              <a:solidFill>
                <a:srgbClr val="FFFFFF"/>
              </a:solidFill>
              <a:latin typeface="Montserrat"/>
              <a:ea typeface="Montserrat"/>
              <a:cs typeface="Montserrat"/>
              <a:sym typeface="Montserrat"/>
            </a:endParaRPr>
          </a:p>
        </p:txBody>
      </p:sp>
      <p:sp>
        <p:nvSpPr>
          <p:cNvPr id="458" name="Google Shape;458;p46"/>
          <p:cNvSpPr txBox="1"/>
          <p:nvPr/>
        </p:nvSpPr>
        <p:spPr>
          <a:xfrm>
            <a:off x="290819" y="121049"/>
            <a:ext cx="6833400" cy="4155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Clr>
                <a:schemeClr val="dk1"/>
              </a:buClr>
              <a:buSzPts val="1200"/>
              <a:buFont typeface="Arial"/>
              <a:buNone/>
            </a:pPr>
            <a:r>
              <a:rPr lang="es" sz="1100">
                <a:solidFill>
                  <a:srgbClr val="691C32"/>
                </a:solidFill>
                <a:latin typeface="Montserrat SemiBold"/>
                <a:ea typeface="Montserrat SemiBold"/>
                <a:cs typeface="Montserrat SemiBold"/>
                <a:sym typeface="Montserrat SemiBold"/>
              </a:rPr>
              <a:t>PROGRAMA DE DESARROLLO URBANO MUNICIPAL DE TAMAZULA DE GORDIANO</a:t>
            </a:r>
            <a:endParaRPr b="0" i="0" sz="1200" u="none" cap="none" strike="noStrike">
              <a:solidFill>
                <a:srgbClr val="691B31"/>
              </a:solidFill>
              <a:latin typeface="Montserrat SemiBold"/>
              <a:ea typeface="Montserrat SemiBold"/>
              <a:cs typeface="Montserrat SemiBold"/>
              <a:sym typeface="Montserrat SemiBold"/>
            </a:endParaRPr>
          </a:p>
          <a:p>
            <a:pPr indent="0" lvl="0" marL="0" marR="76200" rtl="0" algn="l">
              <a:spcBef>
                <a:spcPts val="0"/>
              </a:spcBef>
              <a:spcAft>
                <a:spcPts val="0"/>
              </a:spcAft>
              <a:buClr>
                <a:schemeClr val="dk1"/>
              </a:buClr>
              <a:buSzPts val="800"/>
              <a:buFont typeface="Arial"/>
              <a:buNone/>
            </a:pPr>
            <a:r>
              <a:rPr lang="es" sz="800">
                <a:solidFill>
                  <a:srgbClr val="691B31"/>
                </a:solidFill>
                <a:latin typeface="Montserrat"/>
                <a:ea typeface="Montserrat"/>
                <a:cs typeface="Montserrat"/>
                <a:sym typeface="Montserrat"/>
              </a:rPr>
              <a:t>PLANEACIÓN</a:t>
            </a:r>
            <a:endParaRPr b="1" i="0" sz="800" u="none" cap="none" strike="noStrike">
              <a:solidFill>
                <a:srgbClr val="235B4E"/>
              </a:solidFill>
              <a:highlight>
                <a:schemeClr val="accent6"/>
              </a:highlight>
              <a:latin typeface="Montserrat"/>
              <a:ea typeface="Montserrat"/>
              <a:cs typeface="Montserrat"/>
              <a:sym typeface="Montserrat"/>
            </a:endParaRPr>
          </a:p>
          <a:p>
            <a:pPr indent="0" lvl="0" marL="0" marR="76200" rtl="0" algn="l">
              <a:lnSpc>
                <a:spcPct val="100000"/>
              </a:lnSpc>
              <a:spcBef>
                <a:spcPts val="0"/>
              </a:spcBef>
              <a:spcAft>
                <a:spcPts val="0"/>
              </a:spcAft>
              <a:buClr>
                <a:srgbClr val="000000"/>
              </a:buClr>
              <a:buSzPts val="800"/>
              <a:buFont typeface="Arial"/>
              <a:buNone/>
            </a:pPr>
            <a:r>
              <a:t/>
            </a:r>
            <a:endParaRPr b="0" i="0" sz="800" u="none" cap="none" strike="noStrike">
              <a:solidFill>
                <a:srgbClr val="691B31"/>
              </a:solidFill>
              <a:latin typeface="Montserrat"/>
              <a:ea typeface="Montserrat"/>
              <a:cs typeface="Montserrat"/>
              <a:sym typeface="Montserrat"/>
            </a:endParaRPr>
          </a:p>
        </p:txBody>
      </p:sp>
      <p:sp>
        <p:nvSpPr>
          <p:cNvPr id="459" name="Google Shape;459;p46"/>
          <p:cNvSpPr/>
          <p:nvPr/>
        </p:nvSpPr>
        <p:spPr>
          <a:xfrm>
            <a:off x="245850" y="552600"/>
            <a:ext cx="3816300" cy="769200"/>
          </a:xfrm>
          <a:prstGeom prst="roundRect">
            <a:avLst>
              <a:gd fmla="val 16667" name="adj"/>
            </a:avLst>
          </a:prstGeom>
          <a:solidFill>
            <a:srgbClr val="D69FAE"/>
          </a:solidFill>
          <a:ln>
            <a:noFill/>
          </a:ln>
        </p:spPr>
        <p:txBody>
          <a:bodyPr anchorCtr="0" anchor="ctr" bIns="91425" lIns="91425" spcFirstLastPara="1" rIns="91425" wrap="square" tIns="91425">
            <a:noAutofit/>
          </a:bodyPr>
          <a:lstStyle/>
          <a:p>
            <a:pPr indent="0" lvl="0" marL="0" rtl="0" algn="just">
              <a:spcBef>
                <a:spcPts val="0"/>
              </a:spcBef>
              <a:spcAft>
                <a:spcPts val="0"/>
              </a:spcAft>
              <a:buClr>
                <a:schemeClr val="dk1"/>
              </a:buClr>
              <a:buSzPts val="1100"/>
              <a:buFont typeface="Arial"/>
              <a:buNone/>
            </a:pPr>
            <a:r>
              <a:rPr lang="es" sz="1000">
                <a:solidFill>
                  <a:schemeClr val="dk1"/>
                </a:solidFill>
                <a:latin typeface="Montserrat"/>
                <a:ea typeface="Montserrat"/>
                <a:cs typeface="Montserrat"/>
                <a:sym typeface="Montserrat"/>
              </a:rPr>
              <a:t>En las AR-AGR, AT y AC se establecen actividades compatibles y una serie de condicionantes. Además, se especifican los trámites necesarios para poder llevar a cabo cada actividad. </a:t>
            </a:r>
            <a:endParaRPr/>
          </a:p>
        </p:txBody>
      </p:sp>
      <p:graphicFrame>
        <p:nvGraphicFramePr>
          <p:cNvPr id="460" name="Google Shape;460;p46"/>
          <p:cNvGraphicFramePr/>
          <p:nvPr/>
        </p:nvGraphicFramePr>
        <p:xfrm>
          <a:off x="4218750" y="318425"/>
          <a:ext cx="3000000" cy="3000000"/>
        </p:xfrm>
        <a:graphic>
          <a:graphicData uri="http://schemas.openxmlformats.org/drawingml/2006/table">
            <a:tbl>
              <a:tblPr>
                <a:noFill/>
                <a:tableStyleId>{84DBD8CC-A5EB-443B-AF08-BD3988517980}</a:tableStyleId>
              </a:tblPr>
              <a:tblGrid>
                <a:gridCol w="601650"/>
                <a:gridCol w="688075"/>
                <a:gridCol w="734375"/>
                <a:gridCol w="597700"/>
                <a:gridCol w="525100"/>
                <a:gridCol w="817575"/>
                <a:gridCol w="791650"/>
              </a:tblGrid>
              <a:tr h="271150">
                <a:tc>
                  <a:txBody>
                    <a:bodyPr/>
                    <a:lstStyle/>
                    <a:p>
                      <a:pPr indent="0" lvl="0" marL="0" marR="0" rtl="0" algn="ctr">
                        <a:lnSpc>
                          <a:spcPct val="115000"/>
                        </a:lnSpc>
                        <a:spcBef>
                          <a:spcPts val="0"/>
                        </a:spcBef>
                        <a:spcAft>
                          <a:spcPts val="0"/>
                        </a:spcAft>
                        <a:buClr>
                          <a:srgbClr val="000000"/>
                        </a:buClr>
                        <a:buSzPts val="600"/>
                        <a:buFont typeface="Arial"/>
                        <a:buNone/>
                      </a:pPr>
                      <a:r>
                        <a:rPr b="1" lang="es" sz="600" u="none" cap="none" strike="noStrike">
                          <a:latin typeface="Montserrat"/>
                          <a:ea typeface="Montserrat"/>
                          <a:cs typeface="Montserrat"/>
                          <a:sym typeface="Montserrat"/>
                        </a:rPr>
                        <a:t>Actividad</a:t>
                      </a:r>
                      <a:endParaRPr b="1" sz="600" u="none" cap="none" strike="noStrike">
                        <a:latin typeface="Montserrat"/>
                        <a:ea typeface="Montserrat"/>
                        <a:cs typeface="Montserrat"/>
                        <a:sym typeface="Montserrat"/>
                      </a:endParaRPr>
                    </a:p>
                  </a:txBody>
                  <a:tcPr marT="63500" marB="63500" marR="63500" marL="635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6350">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Clr>
                          <a:srgbClr val="000000"/>
                        </a:buClr>
                        <a:buSzPts val="600"/>
                        <a:buFont typeface="Arial"/>
                        <a:buNone/>
                      </a:pPr>
                      <a:r>
                        <a:rPr b="1" lang="es" sz="600">
                          <a:solidFill>
                            <a:srgbClr val="000000"/>
                          </a:solidFill>
                          <a:latin typeface="Montserrat"/>
                          <a:ea typeface="Montserrat"/>
                          <a:cs typeface="Montserrat"/>
                          <a:sym typeface="Montserrat"/>
                        </a:rPr>
                        <a:t>Zonas en las que es compatible</a:t>
                      </a:r>
                      <a:endParaRPr b="1" sz="600" u="none" cap="none" strike="noStrike">
                        <a:latin typeface="Montserrat"/>
                        <a:ea typeface="Montserrat"/>
                        <a:cs typeface="Montserrat"/>
                        <a:sym typeface="Montserrat"/>
                      </a:endParaRPr>
                    </a:p>
                  </a:txBody>
                  <a:tcPr marT="63500" marB="63500" marR="63500" marL="635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6350">
                      <a:solidFill>
                        <a:srgbClr val="CCCCCC"/>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600"/>
                        <a:buFont typeface="Arial"/>
                        <a:buNone/>
                      </a:pPr>
                      <a:r>
                        <a:rPr b="1" lang="es" sz="600">
                          <a:latin typeface="Montserrat"/>
                          <a:ea typeface="Montserrat"/>
                          <a:cs typeface="Montserrat"/>
                          <a:sym typeface="Montserrat"/>
                        </a:rPr>
                        <a:t>Coeficientes</a:t>
                      </a:r>
                      <a:endParaRPr b="1" sz="600" u="none" cap="none" strike="noStrike">
                        <a:latin typeface="Montserrat"/>
                        <a:ea typeface="Montserrat"/>
                        <a:cs typeface="Montserrat"/>
                        <a:sym typeface="Montserrat"/>
                      </a:endParaRPr>
                    </a:p>
                  </a:txBody>
                  <a:tcPr marT="63500" marB="63500" marR="63500" marL="635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6350">
                      <a:solidFill>
                        <a:srgbClr val="CCCCCC"/>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600"/>
                        <a:buFont typeface="Arial"/>
                        <a:buNone/>
                      </a:pPr>
                      <a:r>
                        <a:rPr b="1" lang="es" sz="600">
                          <a:latin typeface="Montserrat"/>
                          <a:ea typeface="Montserrat"/>
                          <a:cs typeface="Montserrat"/>
                          <a:sym typeface="Montserrat"/>
                        </a:rPr>
                        <a:t>Superficie mínima de lote o parcela</a:t>
                      </a:r>
                      <a:endParaRPr b="1" sz="600" u="none" cap="none" strike="noStrike">
                        <a:latin typeface="Montserrat"/>
                        <a:ea typeface="Montserrat"/>
                        <a:cs typeface="Montserrat"/>
                        <a:sym typeface="Montserrat"/>
                      </a:endParaRPr>
                    </a:p>
                  </a:txBody>
                  <a:tcPr marT="63500" marB="63500" marR="63500" marL="635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6350">
                      <a:solidFill>
                        <a:srgbClr val="CCCCCC"/>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600"/>
                        <a:buFont typeface="Arial"/>
                        <a:buNone/>
                      </a:pPr>
                      <a:r>
                        <a:rPr b="1" lang="es" sz="600">
                          <a:latin typeface="Montserrat"/>
                          <a:ea typeface="Montserrat"/>
                          <a:cs typeface="Montserrat"/>
                          <a:sym typeface="Montserrat"/>
                        </a:rPr>
                        <a:t>Área de cesión (%)</a:t>
                      </a:r>
                      <a:endParaRPr b="1" sz="600" u="none" cap="none" strike="noStrike">
                        <a:latin typeface="Montserrat"/>
                        <a:ea typeface="Montserrat"/>
                        <a:cs typeface="Montserrat"/>
                        <a:sym typeface="Montserrat"/>
                      </a:endParaRPr>
                    </a:p>
                  </a:txBody>
                  <a:tcPr marT="63500" marB="63500" marR="63500" marL="635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6350">
                      <a:solidFill>
                        <a:srgbClr val="CCCCCC"/>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600"/>
                        <a:buFont typeface="Arial"/>
                        <a:buNone/>
                      </a:pPr>
                      <a:r>
                        <a:rPr b="1" lang="es" sz="600">
                          <a:latin typeface="Montserrat"/>
                          <a:ea typeface="Montserrat"/>
                          <a:cs typeface="Montserrat"/>
                          <a:sym typeface="Montserrat"/>
                        </a:rPr>
                        <a:t>Condicionantes</a:t>
                      </a:r>
                      <a:endParaRPr b="1" sz="600" u="none" cap="none" strike="noStrike">
                        <a:latin typeface="Montserrat"/>
                        <a:ea typeface="Montserrat"/>
                        <a:cs typeface="Montserrat"/>
                        <a:sym typeface="Montserrat"/>
                      </a:endParaRPr>
                    </a:p>
                  </a:txBody>
                  <a:tcPr marT="63500" marB="63500" marR="63500" marL="635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6350">
                      <a:solidFill>
                        <a:srgbClr val="CCCCCC"/>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600"/>
                        <a:buFont typeface="Arial"/>
                        <a:buNone/>
                      </a:pPr>
                      <a:r>
                        <a:rPr b="1" lang="es" sz="600">
                          <a:latin typeface="Montserrat"/>
                          <a:ea typeface="Montserrat"/>
                          <a:cs typeface="Montserrat"/>
                          <a:sym typeface="Montserrat"/>
                        </a:rPr>
                        <a:t>Trámites vinculados</a:t>
                      </a:r>
                      <a:endParaRPr b="1" sz="600" u="none" cap="none" strike="noStrike">
                        <a:latin typeface="Montserrat"/>
                        <a:ea typeface="Montserrat"/>
                        <a:cs typeface="Montserrat"/>
                        <a:sym typeface="Montserrat"/>
                      </a:endParaRPr>
                    </a:p>
                  </a:txBody>
                  <a:tcPr marT="63500" marB="63500" marR="63500" marL="635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6350">
                      <a:solidFill>
                        <a:srgbClr val="CCCCCC"/>
                      </a:solidFill>
                      <a:prstDash val="solid"/>
                      <a:round/>
                      <a:headEnd len="sm" w="sm" type="none"/>
                      <a:tailEnd len="sm" w="sm" type="none"/>
                    </a:lnB>
                  </a:tcPr>
                </a:tc>
              </a:tr>
              <a:tr h="271150">
                <a:tc>
                  <a:txBody>
                    <a:bodyPr/>
                    <a:lstStyle/>
                    <a:p>
                      <a:pPr indent="0" lvl="0" marL="0" rtl="0" algn="l">
                        <a:spcBef>
                          <a:spcPts val="0"/>
                        </a:spcBef>
                        <a:spcAft>
                          <a:spcPts val="0"/>
                        </a:spcAft>
                        <a:buNone/>
                      </a:pPr>
                      <a:r>
                        <a:rPr lang="es" sz="700">
                          <a:latin typeface="Montserrat"/>
                          <a:ea typeface="Montserrat"/>
                          <a:cs typeface="Montserrat"/>
                          <a:sym typeface="Montserrat"/>
                        </a:rPr>
                        <a:t>Ganadería intensiva</a:t>
                      </a:r>
                      <a:endParaRPr b="1" sz="700" u="none" cap="none" strike="noStrike">
                        <a:latin typeface="Montserrat"/>
                        <a:ea typeface="Montserrat"/>
                        <a:cs typeface="Montserrat"/>
                        <a:sym typeface="Montserrat"/>
                      </a:endParaRPr>
                    </a:p>
                  </a:txBody>
                  <a:tcPr marT="63500" marB="63500" marR="63500" marL="63500" anchor="ctr">
                    <a:lnL cap="flat" cmpd="sng" w="6350">
                      <a:solidFill>
                        <a:srgbClr val="CCCCCC"/>
                      </a:solidFill>
                      <a:prstDash val="solid"/>
                      <a:round/>
                      <a:headEnd len="sm" w="sm" type="none"/>
                      <a:tailEnd len="sm" w="sm" type="none"/>
                    </a:lnL>
                    <a:lnR cap="flat" cmpd="sng" w="6350">
                      <a:solidFill>
                        <a:srgbClr val="CCCCCC"/>
                      </a:solidFill>
                      <a:prstDash val="solid"/>
                      <a:round/>
                      <a:headEnd len="sm" w="sm" type="none"/>
                      <a:tailEnd len="sm" w="sm" type="none"/>
                    </a:lnR>
                    <a:lnT cap="flat" cmpd="sng" w="6350">
                      <a:solidFill>
                        <a:srgbClr val="CCCCCC"/>
                      </a:solidFill>
                      <a:prstDash val="solid"/>
                      <a:round/>
                      <a:headEnd len="sm" w="sm" type="none"/>
                      <a:tailEnd len="sm" w="sm" type="none"/>
                    </a:lnT>
                    <a:lnB cap="flat" cmpd="sng" w="6350">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rPr lang="es" sz="700">
                          <a:latin typeface="Montserrat"/>
                          <a:ea typeface="Montserrat"/>
                          <a:cs typeface="Montserrat"/>
                          <a:sym typeface="Montserrat"/>
                        </a:rPr>
                        <a:t>AR-AGR</a:t>
                      </a:r>
                      <a:endParaRPr b="1" sz="700">
                        <a:solidFill>
                          <a:srgbClr val="000000"/>
                        </a:solidFill>
                        <a:latin typeface="Montserrat"/>
                        <a:ea typeface="Montserrat"/>
                        <a:cs typeface="Montserrat"/>
                        <a:sym typeface="Montserrat"/>
                      </a:endParaRPr>
                    </a:p>
                  </a:txBody>
                  <a:tcPr marT="63500" marB="63500" marR="63500" marL="63500" anchor="ctr">
                    <a:lnL cap="flat" cmpd="sng" w="6350">
                      <a:solidFill>
                        <a:srgbClr val="CCCCCC"/>
                      </a:solidFill>
                      <a:prstDash val="solid"/>
                      <a:round/>
                      <a:headEnd len="sm" w="sm" type="none"/>
                      <a:tailEnd len="sm" w="sm" type="none"/>
                    </a:lnL>
                    <a:lnR cap="flat" cmpd="sng" w="6350">
                      <a:solidFill>
                        <a:srgbClr val="CCCCCC"/>
                      </a:solidFill>
                      <a:prstDash val="solid"/>
                      <a:round/>
                      <a:headEnd len="sm" w="sm" type="none"/>
                      <a:tailEnd len="sm" w="sm" type="none"/>
                    </a:lnR>
                    <a:lnT cap="flat" cmpd="sng" w="6350">
                      <a:solidFill>
                        <a:srgbClr val="CCCCCC"/>
                      </a:solidFill>
                      <a:prstDash val="solid"/>
                      <a:round/>
                      <a:headEnd len="sm" w="sm" type="none"/>
                      <a:tailEnd len="sm" w="sm" type="none"/>
                    </a:lnT>
                    <a:lnB cap="flat" cmpd="sng" w="6350">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rPr lang="es" sz="700">
                          <a:latin typeface="Montserrat"/>
                          <a:ea typeface="Montserrat"/>
                          <a:cs typeface="Montserrat"/>
                          <a:sym typeface="Montserrat"/>
                        </a:rPr>
                        <a:t>C.O.S 0.30</a:t>
                      </a:r>
                      <a:endParaRPr sz="700">
                        <a:latin typeface="Montserrat"/>
                        <a:ea typeface="Montserrat"/>
                        <a:cs typeface="Montserrat"/>
                        <a:sym typeface="Montserrat"/>
                      </a:endParaRPr>
                    </a:p>
                    <a:p>
                      <a:pPr indent="0" lvl="0" marL="0" rtl="0" algn="ctr">
                        <a:spcBef>
                          <a:spcPts val="0"/>
                        </a:spcBef>
                        <a:spcAft>
                          <a:spcPts val="0"/>
                        </a:spcAft>
                        <a:buNone/>
                      </a:pPr>
                      <a:r>
                        <a:rPr lang="es" sz="700">
                          <a:latin typeface="Montserrat"/>
                          <a:ea typeface="Montserrat"/>
                          <a:cs typeface="Montserrat"/>
                          <a:sym typeface="Montserrat"/>
                        </a:rPr>
                        <a:t>C.U.S 0.30</a:t>
                      </a:r>
                      <a:endParaRPr b="1" sz="700">
                        <a:latin typeface="Montserrat"/>
                        <a:ea typeface="Montserrat"/>
                        <a:cs typeface="Montserrat"/>
                        <a:sym typeface="Montserrat"/>
                      </a:endParaRPr>
                    </a:p>
                  </a:txBody>
                  <a:tcPr marT="63500" marB="63500" marR="63500" marL="63500" anchor="ctr">
                    <a:lnL cap="flat" cmpd="sng" w="6350">
                      <a:solidFill>
                        <a:srgbClr val="CCCCCC"/>
                      </a:solidFill>
                      <a:prstDash val="solid"/>
                      <a:round/>
                      <a:headEnd len="sm" w="sm" type="none"/>
                      <a:tailEnd len="sm" w="sm" type="none"/>
                    </a:lnL>
                    <a:lnR cap="flat" cmpd="sng" w="6350">
                      <a:solidFill>
                        <a:srgbClr val="CCCCCC"/>
                      </a:solidFill>
                      <a:prstDash val="solid"/>
                      <a:round/>
                      <a:headEnd len="sm" w="sm" type="none"/>
                      <a:tailEnd len="sm" w="sm" type="none"/>
                    </a:lnR>
                    <a:lnT cap="flat" cmpd="sng" w="6350">
                      <a:solidFill>
                        <a:srgbClr val="CCCCCC"/>
                      </a:solidFill>
                      <a:prstDash val="solid"/>
                      <a:round/>
                      <a:headEnd len="sm" w="sm" type="none"/>
                      <a:tailEnd len="sm" w="sm" type="none"/>
                    </a:lnT>
                    <a:lnB cap="flat" cmpd="sng" w="6350">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rPr lang="es" sz="700">
                          <a:latin typeface="Montserrat"/>
                          <a:ea typeface="Montserrat"/>
                          <a:cs typeface="Montserrat"/>
                          <a:sym typeface="Montserrat"/>
                        </a:rPr>
                        <a:t>20,000 m2</a:t>
                      </a:r>
                      <a:endParaRPr b="1" sz="700">
                        <a:latin typeface="Montserrat"/>
                        <a:ea typeface="Montserrat"/>
                        <a:cs typeface="Montserrat"/>
                        <a:sym typeface="Montserrat"/>
                      </a:endParaRPr>
                    </a:p>
                  </a:txBody>
                  <a:tcPr marT="63500" marB="63500" marR="63500" marL="63500" anchor="ctr">
                    <a:lnL cap="flat" cmpd="sng" w="6350">
                      <a:solidFill>
                        <a:srgbClr val="CCCCCC"/>
                      </a:solidFill>
                      <a:prstDash val="solid"/>
                      <a:round/>
                      <a:headEnd len="sm" w="sm" type="none"/>
                      <a:tailEnd len="sm" w="sm" type="none"/>
                    </a:lnL>
                    <a:lnR cap="flat" cmpd="sng" w="6350">
                      <a:solidFill>
                        <a:srgbClr val="CCCCCC"/>
                      </a:solidFill>
                      <a:prstDash val="solid"/>
                      <a:round/>
                      <a:headEnd len="sm" w="sm" type="none"/>
                      <a:tailEnd len="sm" w="sm" type="none"/>
                    </a:lnR>
                    <a:lnT cap="flat" cmpd="sng" w="6350">
                      <a:solidFill>
                        <a:srgbClr val="CCCCCC"/>
                      </a:solidFill>
                      <a:prstDash val="solid"/>
                      <a:round/>
                      <a:headEnd len="sm" w="sm" type="none"/>
                      <a:tailEnd len="sm" w="sm" type="none"/>
                    </a:lnT>
                    <a:lnB cap="flat" cmpd="sng" w="6350">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rPr lang="es" sz="700">
                          <a:latin typeface="Montserrat"/>
                          <a:ea typeface="Montserrat"/>
                          <a:cs typeface="Montserrat"/>
                          <a:sym typeface="Montserrat"/>
                        </a:rPr>
                        <a:t>6 %</a:t>
                      </a:r>
                      <a:endParaRPr b="1" sz="700">
                        <a:latin typeface="Montserrat"/>
                        <a:ea typeface="Montserrat"/>
                        <a:cs typeface="Montserrat"/>
                        <a:sym typeface="Montserrat"/>
                      </a:endParaRPr>
                    </a:p>
                  </a:txBody>
                  <a:tcPr marT="63500" marB="63500" marR="63500" marL="63500" anchor="ctr">
                    <a:lnL cap="flat" cmpd="sng" w="6350">
                      <a:solidFill>
                        <a:srgbClr val="CCCCCC"/>
                      </a:solidFill>
                      <a:prstDash val="solid"/>
                      <a:round/>
                      <a:headEnd len="sm" w="sm" type="none"/>
                      <a:tailEnd len="sm" w="sm" type="none"/>
                    </a:lnL>
                    <a:lnR cap="flat" cmpd="sng" w="6350">
                      <a:solidFill>
                        <a:srgbClr val="CCCCCC"/>
                      </a:solidFill>
                      <a:prstDash val="solid"/>
                      <a:round/>
                      <a:headEnd len="sm" w="sm" type="none"/>
                      <a:tailEnd len="sm" w="sm" type="none"/>
                    </a:lnR>
                    <a:lnT cap="flat" cmpd="sng" w="6350">
                      <a:solidFill>
                        <a:srgbClr val="CCCCCC"/>
                      </a:solidFill>
                      <a:prstDash val="solid"/>
                      <a:round/>
                      <a:headEnd len="sm" w="sm" type="none"/>
                      <a:tailEnd len="sm" w="sm" type="none"/>
                    </a:lnT>
                    <a:lnB cap="flat" cmpd="sng" w="6350">
                      <a:solidFill>
                        <a:srgbClr val="CCCCCC"/>
                      </a:solidFill>
                      <a:prstDash val="solid"/>
                      <a:round/>
                      <a:headEnd len="sm" w="sm" type="none"/>
                      <a:tailEnd len="sm" w="sm" type="none"/>
                    </a:lnB>
                  </a:tcPr>
                </a:tc>
                <a:tc>
                  <a:txBody>
                    <a:bodyPr/>
                    <a:lstStyle/>
                    <a:p>
                      <a:pPr indent="0" lvl="0" marL="0" rtl="0" algn="ctr">
                        <a:spcBef>
                          <a:spcPts val="200"/>
                        </a:spcBef>
                        <a:spcAft>
                          <a:spcPts val="0"/>
                        </a:spcAft>
                        <a:buNone/>
                      </a:pPr>
                      <a:r>
                        <a:rPr lang="es" sz="700">
                          <a:latin typeface="Montserrat"/>
                          <a:ea typeface="Montserrat"/>
                          <a:cs typeface="Montserrat"/>
                          <a:sym typeface="Montserrat"/>
                        </a:rPr>
                        <a:t>b,c,d,e,f.g,h,i,j,k,l,m,o,p,q</a:t>
                      </a:r>
                      <a:endParaRPr b="1" sz="700">
                        <a:latin typeface="Montserrat"/>
                        <a:ea typeface="Montserrat"/>
                        <a:cs typeface="Montserrat"/>
                        <a:sym typeface="Montserrat"/>
                      </a:endParaRPr>
                    </a:p>
                  </a:txBody>
                  <a:tcPr marT="63500" marB="63500" marR="63500" marL="63500" anchor="ctr">
                    <a:lnL cap="flat" cmpd="sng" w="6350">
                      <a:solidFill>
                        <a:srgbClr val="CCCCCC"/>
                      </a:solidFill>
                      <a:prstDash val="solid"/>
                      <a:round/>
                      <a:headEnd len="sm" w="sm" type="none"/>
                      <a:tailEnd len="sm" w="sm" type="none"/>
                    </a:lnL>
                    <a:lnR cap="flat" cmpd="sng" w="6350">
                      <a:solidFill>
                        <a:srgbClr val="CCCCCC"/>
                      </a:solidFill>
                      <a:prstDash val="solid"/>
                      <a:round/>
                      <a:headEnd len="sm" w="sm" type="none"/>
                      <a:tailEnd len="sm" w="sm" type="none"/>
                    </a:lnR>
                    <a:lnT cap="flat" cmpd="sng" w="6350">
                      <a:solidFill>
                        <a:srgbClr val="CCCCCC"/>
                      </a:solidFill>
                      <a:prstDash val="solid"/>
                      <a:round/>
                      <a:headEnd len="sm" w="sm" type="none"/>
                      <a:tailEnd len="sm" w="sm" type="none"/>
                    </a:lnT>
                    <a:lnB cap="flat" cmpd="sng" w="6350">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rPr lang="es" sz="700">
                          <a:solidFill>
                            <a:srgbClr val="444746"/>
                          </a:solidFill>
                          <a:latin typeface="Montserrat"/>
                          <a:ea typeface="Montserrat"/>
                          <a:cs typeface="Montserrat"/>
                          <a:sym typeface="Montserrat"/>
                        </a:rPr>
                        <a:t>Proyecto definitivo de urbanización / Manifestación de Impacto Ambiental / Título de Concesión de extracción y descarga de agua </a:t>
                      </a:r>
                      <a:endParaRPr b="1" sz="700">
                        <a:solidFill>
                          <a:srgbClr val="FF0000"/>
                        </a:solidFill>
                        <a:latin typeface="Montserrat"/>
                        <a:ea typeface="Montserrat"/>
                        <a:cs typeface="Montserrat"/>
                        <a:sym typeface="Montserrat"/>
                      </a:endParaRPr>
                    </a:p>
                  </a:txBody>
                  <a:tcPr marT="63500" marB="63500" marR="63500" marL="63500" anchor="ctr">
                    <a:lnL cap="flat" cmpd="sng" w="6350">
                      <a:solidFill>
                        <a:srgbClr val="CCCCCC"/>
                      </a:solidFill>
                      <a:prstDash val="solid"/>
                      <a:round/>
                      <a:headEnd len="sm" w="sm" type="none"/>
                      <a:tailEnd len="sm" w="sm" type="none"/>
                    </a:lnL>
                    <a:lnR cap="flat" cmpd="sng" w="6350">
                      <a:solidFill>
                        <a:srgbClr val="CCCCCC"/>
                      </a:solidFill>
                      <a:prstDash val="solid"/>
                      <a:round/>
                      <a:headEnd len="sm" w="sm" type="none"/>
                      <a:tailEnd len="sm" w="sm" type="none"/>
                    </a:lnR>
                    <a:lnT cap="flat" cmpd="sng" w="6350">
                      <a:solidFill>
                        <a:srgbClr val="CCCCCC"/>
                      </a:solidFill>
                      <a:prstDash val="solid"/>
                      <a:round/>
                      <a:headEnd len="sm" w="sm" type="none"/>
                      <a:tailEnd len="sm" w="sm" type="none"/>
                    </a:lnT>
                    <a:lnB cap="flat" cmpd="sng" w="6350">
                      <a:solidFill>
                        <a:srgbClr val="CCCCCC"/>
                      </a:solidFill>
                      <a:prstDash val="solid"/>
                      <a:round/>
                      <a:headEnd len="sm" w="sm" type="none"/>
                      <a:tailEnd len="sm" w="sm" type="none"/>
                    </a:lnB>
                  </a:tcPr>
                </a:tc>
              </a:tr>
              <a:tr h="271150">
                <a:tc>
                  <a:txBody>
                    <a:bodyPr/>
                    <a:lstStyle/>
                    <a:p>
                      <a:pPr indent="0" lvl="0" marL="0" rtl="0" algn="l">
                        <a:spcBef>
                          <a:spcPts val="0"/>
                        </a:spcBef>
                        <a:spcAft>
                          <a:spcPts val="0"/>
                        </a:spcAft>
                        <a:buNone/>
                      </a:pPr>
                      <a:r>
                        <a:rPr lang="es" sz="700">
                          <a:latin typeface="Montserrat"/>
                          <a:ea typeface="Montserrat"/>
                          <a:cs typeface="Montserrat"/>
                          <a:sym typeface="Montserrat"/>
                        </a:rPr>
                        <a:t>Instalación acuícola</a:t>
                      </a:r>
                      <a:endParaRPr b="1" sz="700" u="none" cap="none" strike="noStrike">
                        <a:latin typeface="Montserrat"/>
                        <a:ea typeface="Montserrat"/>
                        <a:cs typeface="Montserrat"/>
                        <a:sym typeface="Montserrat"/>
                      </a:endParaRPr>
                    </a:p>
                  </a:txBody>
                  <a:tcPr marT="63500" marB="63500" marR="63500" marL="63500" anchor="ctr">
                    <a:lnL cap="flat" cmpd="sng" w="6350">
                      <a:solidFill>
                        <a:srgbClr val="CCCCCC"/>
                      </a:solidFill>
                      <a:prstDash val="solid"/>
                      <a:round/>
                      <a:headEnd len="sm" w="sm" type="none"/>
                      <a:tailEnd len="sm" w="sm" type="none"/>
                    </a:lnL>
                    <a:lnR cap="flat" cmpd="sng" w="6350">
                      <a:solidFill>
                        <a:srgbClr val="CCCCCC"/>
                      </a:solidFill>
                      <a:prstDash val="solid"/>
                      <a:round/>
                      <a:headEnd len="sm" w="sm" type="none"/>
                      <a:tailEnd len="sm" w="sm" type="none"/>
                    </a:lnR>
                    <a:lnT cap="flat" cmpd="sng" w="6350">
                      <a:solidFill>
                        <a:srgbClr val="CCCCCC"/>
                      </a:solidFill>
                      <a:prstDash val="solid"/>
                      <a:round/>
                      <a:headEnd len="sm" w="sm" type="none"/>
                      <a:tailEnd len="sm" w="sm" type="none"/>
                    </a:lnT>
                    <a:lnB cap="flat" cmpd="sng" w="6350">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rPr lang="es" sz="700">
                          <a:latin typeface="Montserrat"/>
                          <a:ea typeface="Montserrat"/>
                          <a:cs typeface="Montserrat"/>
                          <a:sym typeface="Montserrat"/>
                        </a:rPr>
                        <a:t>AR-AGR</a:t>
                      </a:r>
                      <a:endParaRPr b="1" sz="700">
                        <a:solidFill>
                          <a:srgbClr val="000000"/>
                        </a:solidFill>
                        <a:latin typeface="Montserrat"/>
                        <a:ea typeface="Montserrat"/>
                        <a:cs typeface="Montserrat"/>
                        <a:sym typeface="Montserrat"/>
                      </a:endParaRPr>
                    </a:p>
                  </a:txBody>
                  <a:tcPr marT="63500" marB="63500" marR="63500" marL="63500" anchor="ctr">
                    <a:lnL cap="flat" cmpd="sng" w="6350">
                      <a:solidFill>
                        <a:srgbClr val="CCCCCC"/>
                      </a:solidFill>
                      <a:prstDash val="solid"/>
                      <a:round/>
                      <a:headEnd len="sm" w="sm" type="none"/>
                      <a:tailEnd len="sm" w="sm" type="none"/>
                    </a:lnL>
                    <a:lnR cap="flat" cmpd="sng" w="6350">
                      <a:solidFill>
                        <a:srgbClr val="CCCCCC"/>
                      </a:solidFill>
                      <a:prstDash val="solid"/>
                      <a:round/>
                      <a:headEnd len="sm" w="sm" type="none"/>
                      <a:tailEnd len="sm" w="sm" type="none"/>
                    </a:lnR>
                    <a:lnT cap="flat" cmpd="sng" w="6350">
                      <a:solidFill>
                        <a:srgbClr val="CCCCCC"/>
                      </a:solidFill>
                      <a:prstDash val="solid"/>
                      <a:round/>
                      <a:headEnd len="sm" w="sm" type="none"/>
                      <a:tailEnd len="sm" w="sm" type="none"/>
                    </a:lnT>
                    <a:lnB cap="flat" cmpd="sng" w="6350">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rPr lang="es" sz="700">
                          <a:latin typeface="Montserrat"/>
                          <a:ea typeface="Montserrat"/>
                          <a:cs typeface="Montserrat"/>
                          <a:sym typeface="Montserrat"/>
                        </a:rPr>
                        <a:t>C.O.S: 0.90</a:t>
                      </a:r>
                      <a:endParaRPr sz="700">
                        <a:latin typeface="Montserrat"/>
                        <a:ea typeface="Montserrat"/>
                        <a:cs typeface="Montserrat"/>
                        <a:sym typeface="Montserrat"/>
                      </a:endParaRPr>
                    </a:p>
                    <a:p>
                      <a:pPr indent="0" lvl="0" marL="0" rtl="0" algn="ctr">
                        <a:spcBef>
                          <a:spcPts val="0"/>
                        </a:spcBef>
                        <a:spcAft>
                          <a:spcPts val="0"/>
                        </a:spcAft>
                        <a:buNone/>
                      </a:pPr>
                      <a:r>
                        <a:rPr lang="es" sz="700">
                          <a:latin typeface="Montserrat"/>
                          <a:ea typeface="Montserrat"/>
                          <a:cs typeface="Montserrat"/>
                          <a:sym typeface="Montserrat"/>
                        </a:rPr>
                        <a:t>C.U.S: 0.90</a:t>
                      </a:r>
                      <a:endParaRPr b="1" sz="700">
                        <a:latin typeface="Montserrat"/>
                        <a:ea typeface="Montserrat"/>
                        <a:cs typeface="Montserrat"/>
                        <a:sym typeface="Montserrat"/>
                      </a:endParaRPr>
                    </a:p>
                  </a:txBody>
                  <a:tcPr marT="63500" marB="63500" marR="63500" marL="63500" anchor="ctr">
                    <a:lnL cap="flat" cmpd="sng" w="6350">
                      <a:solidFill>
                        <a:srgbClr val="CCCCCC"/>
                      </a:solidFill>
                      <a:prstDash val="solid"/>
                      <a:round/>
                      <a:headEnd len="sm" w="sm" type="none"/>
                      <a:tailEnd len="sm" w="sm" type="none"/>
                    </a:lnL>
                    <a:lnR cap="flat" cmpd="sng" w="6350">
                      <a:solidFill>
                        <a:srgbClr val="CCCCCC"/>
                      </a:solidFill>
                      <a:prstDash val="solid"/>
                      <a:round/>
                      <a:headEnd len="sm" w="sm" type="none"/>
                      <a:tailEnd len="sm" w="sm" type="none"/>
                    </a:lnR>
                    <a:lnT cap="flat" cmpd="sng" w="6350">
                      <a:solidFill>
                        <a:srgbClr val="CCCCCC"/>
                      </a:solidFill>
                      <a:prstDash val="solid"/>
                      <a:round/>
                      <a:headEnd len="sm" w="sm" type="none"/>
                      <a:tailEnd len="sm" w="sm" type="none"/>
                    </a:lnT>
                    <a:lnB cap="flat" cmpd="sng" w="6350">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rPr lang="es" sz="700">
                          <a:latin typeface="Montserrat"/>
                          <a:ea typeface="Montserrat"/>
                          <a:cs typeface="Montserrat"/>
                          <a:sym typeface="Montserrat"/>
                        </a:rPr>
                        <a:t>5,000 m2</a:t>
                      </a:r>
                      <a:endParaRPr b="1" sz="700">
                        <a:latin typeface="Montserrat"/>
                        <a:ea typeface="Montserrat"/>
                        <a:cs typeface="Montserrat"/>
                        <a:sym typeface="Montserrat"/>
                      </a:endParaRPr>
                    </a:p>
                  </a:txBody>
                  <a:tcPr marT="63500" marB="63500" marR="63500" marL="63500" anchor="ctr">
                    <a:lnL cap="flat" cmpd="sng" w="6350">
                      <a:solidFill>
                        <a:srgbClr val="CCCCCC"/>
                      </a:solidFill>
                      <a:prstDash val="solid"/>
                      <a:round/>
                      <a:headEnd len="sm" w="sm" type="none"/>
                      <a:tailEnd len="sm" w="sm" type="none"/>
                    </a:lnL>
                    <a:lnR cap="flat" cmpd="sng" w="6350">
                      <a:solidFill>
                        <a:srgbClr val="CCCCCC"/>
                      </a:solidFill>
                      <a:prstDash val="solid"/>
                      <a:round/>
                      <a:headEnd len="sm" w="sm" type="none"/>
                      <a:tailEnd len="sm" w="sm" type="none"/>
                    </a:lnR>
                    <a:lnT cap="flat" cmpd="sng" w="6350">
                      <a:solidFill>
                        <a:srgbClr val="CCCCCC"/>
                      </a:solidFill>
                      <a:prstDash val="solid"/>
                      <a:round/>
                      <a:headEnd len="sm" w="sm" type="none"/>
                      <a:tailEnd len="sm" w="sm" type="none"/>
                    </a:lnT>
                    <a:lnB cap="flat" cmpd="sng" w="6350">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rPr lang="es" sz="700">
                          <a:latin typeface="Montserrat"/>
                          <a:ea typeface="Montserrat"/>
                          <a:cs typeface="Montserrat"/>
                          <a:sym typeface="Montserrat"/>
                        </a:rPr>
                        <a:t>6 %</a:t>
                      </a:r>
                      <a:endParaRPr b="1" sz="700">
                        <a:latin typeface="Montserrat"/>
                        <a:ea typeface="Montserrat"/>
                        <a:cs typeface="Montserrat"/>
                        <a:sym typeface="Montserrat"/>
                      </a:endParaRPr>
                    </a:p>
                  </a:txBody>
                  <a:tcPr marT="63500" marB="63500" marR="63500" marL="63500" anchor="ctr">
                    <a:lnL cap="flat" cmpd="sng" w="6350">
                      <a:solidFill>
                        <a:srgbClr val="CCCCCC"/>
                      </a:solidFill>
                      <a:prstDash val="solid"/>
                      <a:round/>
                      <a:headEnd len="sm" w="sm" type="none"/>
                      <a:tailEnd len="sm" w="sm" type="none"/>
                    </a:lnL>
                    <a:lnR cap="flat" cmpd="sng" w="6350">
                      <a:solidFill>
                        <a:srgbClr val="CCCCCC"/>
                      </a:solidFill>
                      <a:prstDash val="solid"/>
                      <a:round/>
                      <a:headEnd len="sm" w="sm" type="none"/>
                      <a:tailEnd len="sm" w="sm" type="none"/>
                    </a:lnR>
                    <a:lnT cap="flat" cmpd="sng" w="6350">
                      <a:solidFill>
                        <a:srgbClr val="CCCCCC"/>
                      </a:solidFill>
                      <a:prstDash val="solid"/>
                      <a:round/>
                      <a:headEnd len="sm" w="sm" type="none"/>
                      <a:tailEnd len="sm" w="sm" type="none"/>
                    </a:lnT>
                    <a:lnB cap="flat" cmpd="sng" w="6350">
                      <a:solidFill>
                        <a:srgbClr val="CCCCCC"/>
                      </a:solidFill>
                      <a:prstDash val="solid"/>
                      <a:round/>
                      <a:headEnd len="sm" w="sm" type="none"/>
                      <a:tailEnd len="sm" w="sm" type="none"/>
                    </a:lnB>
                  </a:tcPr>
                </a:tc>
                <a:tc>
                  <a:txBody>
                    <a:bodyPr/>
                    <a:lstStyle/>
                    <a:p>
                      <a:pPr indent="0" lvl="0" marL="0" rtl="0" algn="ctr">
                        <a:spcBef>
                          <a:spcPts val="200"/>
                        </a:spcBef>
                        <a:spcAft>
                          <a:spcPts val="0"/>
                        </a:spcAft>
                        <a:buNone/>
                      </a:pPr>
                      <a:r>
                        <a:rPr lang="es" sz="700">
                          <a:latin typeface="Montserrat"/>
                          <a:ea typeface="Montserrat"/>
                          <a:cs typeface="Montserrat"/>
                          <a:sym typeface="Montserrat"/>
                        </a:rPr>
                        <a:t>b,c,e,f.g,h,i,j,l</a:t>
                      </a:r>
                      <a:endParaRPr b="1" sz="700">
                        <a:latin typeface="Montserrat"/>
                        <a:ea typeface="Montserrat"/>
                        <a:cs typeface="Montserrat"/>
                        <a:sym typeface="Montserrat"/>
                      </a:endParaRPr>
                    </a:p>
                  </a:txBody>
                  <a:tcPr marT="63500" marB="63500" marR="63500" marL="63500" anchor="ctr">
                    <a:lnL cap="flat" cmpd="sng" w="6350">
                      <a:solidFill>
                        <a:srgbClr val="CCCCCC"/>
                      </a:solidFill>
                      <a:prstDash val="solid"/>
                      <a:round/>
                      <a:headEnd len="sm" w="sm" type="none"/>
                      <a:tailEnd len="sm" w="sm" type="none"/>
                    </a:lnL>
                    <a:lnR cap="flat" cmpd="sng" w="6350">
                      <a:solidFill>
                        <a:srgbClr val="CCCCCC"/>
                      </a:solidFill>
                      <a:prstDash val="solid"/>
                      <a:round/>
                      <a:headEnd len="sm" w="sm" type="none"/>
                      <a:tailEnd len="sm" w="sm" type="none"/>
                    </a:lnR>
                    <a:lnT cap="flat" cmpd="sng" w="6350">
                      <a:solidFill>
                        <a:srgbClr val="CCCCCC"/>
                      </a:solidFill>
                      <a:prstDash val="solid"/>
                      <a:round/>
                      <a:headEnd len="sm" w="sm" type="none"/>
                      <a:tailEnd len="sm" w="sm" type="none"/>
                    </a:lnT>
                    <a:lnB cap="flat" cmpd="sng" w="6350">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rPr lang="es" sz="700">
                          <a:solidFill>
                            <a:srgbClr val="444746"/>
                          </a:solidFill>
                          <a:latin typeface="Montserrat"/>
                          <a:ea typeface="Montserrat"/>
                          <a:cs typeface="Montserrat"/>
                          <a:sym typeface="Montserrat"/>
                        </a:rPr>
                        <a:t>Proyecto definitivo de urbanización / Manifestación de Impacto Ambiental / Título de Concesión de extracción y descarga de agua </a:t>
                      </a:r>
                      <a:endParaRPr b="1" sz="700">
                        <a:solidFill>
                          <a:srgbClr val="FF0000"/>
                        </a:solidFill>
                        <a:latin typeface="Montserrat"/>
                        <a:ea typeface="Montserrat"/>
                        <a:cs typeface="Montserrat"/>
                        <a:sym typeface="Montserrat"/>
                      </a:endParaRPr>
                    </a:p>
                  </a:txBody>
                  <a:tcPr marT="63500" marB="63500" marR="63500" marL="63500" anchor="ctr">
                    <a:lnL cap="flat" cmpd="sng" w="6350">
                      <a:solidFill>
                        <a:srgbClr val="CCCCCC"/>
                      </a:solidFill>
                      <a:prstDash val="solid"/>
                      <a:round/>
                      <a:headEnd len="sm" w="sm" type="none"/>
                      <a:tailEnd len="sm" w="sm" type="none"/>
                    </a:lnL>
                    <a:lnR cap="flat" cmpd="sng" w="6350">
                      <a:solidFill>
                        <a:srgbClr val="CCCCCC"/>
                      </a:solidFill>
                      <a:prstDash val="solid"/>
                      <a:round/>
                      <a:headEnd len="sm" w="sm" type="none"/>
                      <a:tailEnd len="sm" w="sm" type="none"/>
                    </a:lnR>
                    <a:lnT cap="flat" cmpd="sng" w="6350">
                      <a:solidFill>
                        <a:srgbClr val="CCCCCC"/>
                      </a:solidFill>
                      <a:prstDash val="solid"/>
                      <a:round/>
                      <a:headEnd len="sm" w="sm" type="none"/>
                      <a:tailEnd len="sm" w="sm" type="none"/>
                    </a:lnT>
                    <a:lnB cap="flat" cmpd="sng" w="6350">
                      <a:solidFill>
                        <a:srgbClr val="CCCCCC"/>
                      </a:solidFill>
                      <a:prstDash val="solid"/>
                      <a:round/>
                      <a:headEnd len="sm" w="sm" type="none"/>
                      <a:tailEnd len="sm" w="sm" type="none"/>
                    </a:lnB>
                  </a:tcPr>
                </a:tc>
              </a:tr>
              <a:tr h="76200">
                <a:tc gridSpan="7">
                  <a:txBody>
                    <a:bodyPr/>
                    <a:lstStyle/>
                    <a:p>
                      <a:pPr indent="-273050" lvl="0" marL="457200" rtl="0" algn="l">
                        <a:spcBef>
                          <a:spcPts val="0"/>
                        </a:spcBef>
                        <a:spcAft>
                          <a:spcPts val="0"/>
                        </a:spcAft>
                        <a:buClr>
                          <a:schemeClr val="dk1"/>
                        </a:buClr>
                        <a:buSzPts val="700"/>
                        <a:buFont typeface="Montserrat"/>
                        <a:buAutoNum type="alphaLcPeriod"/>
                      </a:pPr>
                      <a:r>
                        <a:rPr lang="es" sz="700">
                          <a:solidFill>
                            <a:schemeClr val="dk1"/>
                          </a:solidFill>
                          <a:latin typeface="Montserrat"/>
                          <a:ea typeface="Montserrat"/>
                          <a:cs typeface="Montserrat"/>
                          <a:sym typeface="Montserrat"/>
                        </a:rPr>
                        <a:t>Máximo 3 viviendas por lote.</a:t>
                      </a:r>
                      <a:endParaRPr sz="700">
                        <a:solidFill>
                          <a:schemeClr val="dk1"/>
                        </a:solidFill>
                        <a:latin typeface="Montserrat"/>
                        <a:ea typeface="Montserrat"/>
                        <a:cs typeface="Montserrat"/>
                        <a:sym typeface="Montserrat"/>
                      </a:endParaRPr>
                    </a:p>
                    <a:p>
                      <a:pPr indent="-273050" lvl="0" marL="457200" rtl="0" algn="l">
                        <a:spcBef>
                          <a:spcPts val="0"/>
                        </a:spcBef>
                        <a:spcAft>
                          <a:spcPts val="0"/>
                        </a:spcAft>
                        <a:buClr>
                          <a:schemeClr val="dk1"/>
                        </a:buClr>
                        <a:buSzPts val="700"/>
                        <a:buFont typeface="Montserrat"/>
                        <a:buAutoNum type="alphaLcPeriod"/>
                      </a:pPr>
                      <a:r>
                        <a:rPr lang="es" sz="700">
                          <a:solidFill>
                            <a:schemeClr val="dk1"/>
                          </a:solidFill>
                          <a:latin typeface="Montserrat"/>
                          <a:ea typeface="Montserrat"/>
                          <a:cs typeface="Montserrat"/>
                          <a:sym typeface="Montserrat"/>
                        </a:rPr>
                        <a:t>Se deberá contar con barreras naturales en el perímetro de la construcción  conformadas por arbolado de follaje perenne, nativo y  de mínimo 2 metros de altura, plantados de entre 2 a 3 metros entre cada uno, con la finalidad de disminuir los impactos generados.</a:t>
                      </a:r>
                      <a:endParaRPr sz="700">
                        <a:solidFill>
                          <a:schemeClr val="dk1"/>
                        </a:solidFill>
                        <a:latin typeface="Montserrat"/>
                        <a:ea typeface="Montserrat"/>
                        <a:cs typeface="Montserrat"/>
                        <a:sym typeface="Montserrat"/>
                      </a:endParaRPr>
                    </a:p>
                    <a:p>
                      <a:pPr indent="-273050" lvl="0" marL="457200" rtl="0" algn="l">
                        <a:spcBef>
                          <a:spcPts val="0"/>
                        </a:spcBef>
                        <a:spcAft>
                          <a:spcPts val="0"/>
                        </a:spcAft>
                        <a:buClr>
                          <a:schemeClr val="dk1"/>
                        </a:buClr>
                        <a:buSzPts val="700"/>
                        <a:buFont typeface="Montserrat"/>
                        <a:buAutoNum type="alphaLcPeriod"/>
                      </a:pPr>
                      <a:r>
                        <a:rPr lang="es" sz="700">
                          <a:solidFill>
                            <a:schemeClr val="dk1"/>
                          </a:solidFill>
                          <a:latin typeface="Montserrat"/>
                          <a:ea typeface="Montserrat"/>
                          <a:cs typeface="Montserrat"/>
                          <a:sym typeface="Montserrat"/>
                        </a:rPr>
                        <a:t>Se deberá de contar con la propuesta de instalación de áreas verdes que cubran al menos el 10 % de la superficie total del predio.</a:t>
                      </a:r>
                      <a:endParaRPr sz="700">
                        <a:solidFill>
                          <a:schemeClr val="dk1"/>
                        </a:solidFill>
                        <a:latin typeface="Montserrat"/>
                        <a:ea typeface="Montserrat"/>
                        <a:cs typeface="Montserrat"/>
                        <a:sym typeface="Montserrat"/>
                      </a:endParaRPr>
                    </a:p>
                    <a:p>
                      <a:pPr indent="-273050" lvl="0" marL="457200" rtl="0" algn="l">
                        <a:spcBef>
                          <a:spcPts val="0"/>
                        </a:spcBef>
                        <a:spcAft>
                          <a:spcPts val="0"/>
                        </a:spcAft>
                        <a:buClr>
                          <a:schemeClr val="dk1"/>
                        </a:buClr>
                        <a:buSzPts val="700"/>
                        <a:buFont typeface="Montserrat"/>
                        <a:buAutoNum type="alphaLcPeriod"/>
                      </a:pPr>
                      <a:r>
                        <a:rPr lang="es" sz="700">
                          <a:solidFill>
                            <a:schemeClr val="dk1"/>
                          </a:solidFill>
                          <a:latin typeface="Montserrat"/>
                          <a:ea typeface="Montserrat"/>
                          <a:cs typeface="Montserrat"/>
                          <a:sym typeface="Montserrat"/>
                        </a:rPr>
                        <a:t>Se deberá destinar al menos el 15 % de la superficie no utilizada para implementar obras </a:t>
                      </a:r>
                      <a:r>
                        <a:rPr lang="es" sz="700">
                          <a:solidFill>
                            <a:schemeClr val="dk1"/>
                          </a:solidFill>
                          <a:highlight>
                            <a:srgbClr val="FFFFFF"/>
                          </a:highlight>
                          <a:latin typeface="Montserrat"/>
                          <a:ea typeface="Montserrat"/>
                          <a:cs typeface="Montserrat"/>
                          <a:sym typeface="Montserrat"/>
                        </a:rPr>
                        <a:t>para la captación, reutilización y/o absorción de agua pluvial, sin alterar el flujo natural de las escorrentías.</a:t>
                      </a:r>
                      <a:endParaRPr sz="700">
                        <a:solidFill>
                          <a:schemeClr val="dk1"/>
                        </a:solidFill>
                        <a:latin typeface="Montserrat"/>
                        <a:ea typeface="Montserrat"/>
                        <a:cs typeface="Montserrat"/>
                        <a:sym typeface="Montserrat"/>
                      </a:endParaRPr>
                    </a:p>
                    <a:p>
                      <a:pPr indent="-273050" lvl="0" marL="457200" rtl="0" algn="l">
                        <a:spcBef>
                          <a:spcPts val="0"/>
                        </a:spcBef>
                        <a:spcAft>
                          <a:spcPts val="0"/>
                        </a:spcAft>
                        <a:buClr>
                          <a:schemeClr val="dk1"/>
                        </a:buClr>
                        <a:buSzPts val="700"/>
                        <a:buFont typeface="Montserrat"/>
                        <a:buAutoNum type="alphaLcPeriod"/>
                      </a:pPr>
                      <a:r>
                        <a:rPr lang="es" sz="700">
                          <a:solidFill>
                            <a:srgbClr val="444746"/>
                          </a:solidFill>
                          <a:highlight>
                            <a:srgbClr val="FFFFFF"/>
                          </a:highlight>
                          <a:latin typeface="Montserrat"/>
                          <a:ea typeface="Montserrat"/>
                          <a:cs typeface="Montserrat"/>
                          <a:sym typeface="Montserrat"/>
                        </a:rPr>
                        <a:t>Se deberá contar con un sitio acondicionado de acuerdo a la normatividad para el acopio y almacenamiento temporal de residuos sólidos urbanos, residuos de manejo especial y/o residuos peligrosos, según sea el caso, con la capacidad suficiente para almacenar la totalidad de los residuos producidos y que permita un correcto manejo y recolección. </a:t>
                      </a:r>
                      <a:endParaRPr sz="700">
                        <a:solidFill>
                          <a:schemeClr val="dk1"/>
                        </a:solidFill>
                        <a:latin typeface="Montserrat"/>
                        <a:ea typeface="Montserrat"/>
                        <a:cs typeface="Montserrat"/>
                        <a:sym typeface="Montserrat"/>
                      </a:endParaRPr>
                    </a:p>
                    <a:p>
                      <a:pPr indent="0" lvl="0" marL="457200" rtl="0" algn="l">
                        <a:lnSpc>
                          <a:spcPct val="115000"/>
                        </a:lnSpc>
                        <a:spcBef>
                          <a:spcPts val="0"/>
                        </a:spcBef>
                        <a:spcAft>
                          <a:spcPts val="0"/>
                        </a:spcAft>
                        <a:buNone/>
                      </a:pPr>
                      <a:r>
                        <a:t/>
                      </a:r>
                      <a:endParaRPr sz="700">
                        <a:latin typeface="Montserrat"/>
                        <a:ea typeface="Montserrat"/>
                        <a:cs typeface="Montserrat"/>
                        <a:sym typeface="Montserrat"/>
                      </a:endParaRPr>
                    </a:p>
                  </a:txBody>
                  <a:tcPr marT="63500" marB="63500" marR="63500" marL="635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6350">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hMerge="1"/>
                <a:tc hMerge="1"/>
                <a:tc hMerge="1"/>
                <a:tc hMerge="1"/>
                <a:tc hMerge="1"/>
                <a:tc hMerge="1"/>
              </a:tr>
            </a:tbl>
          </a:graphicData>
        </a:graphic>
      </p:graphicFrame>
      <p:sp>
        <p:nvSpPr>
          <p:cNvPr id="461" name="Google Shape;461;p46"/>
          <p:cNvSpPr txBox="1"/>
          <p:nvPr/>
        </p:nvSpPr>
        <p:spPr>
          <a:xfrm rot="-5400000">
            <a:off x="3499475" y="2868400"/>
            <a:ext cx="1191000" cy="338700"/>
          </a:xfrm>
          <a:prstGeom prst="rect">
            <a:avLst/>
          </a:prstGeom>
          <a:noFill/>
          <a:ln>
            <a:noFill/>
          </a:ln>
        </p:spPr>
        <p:txBody>
          <a:bodyPr anchorCtr="0" anchor="t" bIns="91425" lIns="91425" spcFirstLastPara="1" rIns="91425" wrap="square" tIns="91425">
            <a:spAutoFit/>
          </a:bodyPr>
          <a:lstStyle/>
          <a:p>
            <a:pPr indent="0" lvl="0" marL="0" marR="76200" rtl="0" algn="ctr">
              <a:spcBef>
                <a:spcPts val="0"/>
              </a:spcBef>
              <a:spcAft>
                <a:spcPts val="0"/>
              </a:spcAft>
              <a:buNone/>
            </a:pPr>
            <a:r>
              <a:rPr b="1" lang="es" sz="1000">
                <a:solidFill>
                  <a:srgbClr val="691B31"/>
                </a:solidFill>
                <a:latin typeface="Montserrat"/>
                <a:ea typeface="Montserrat"/>
                <a:cs typeface="Montserrat"/>
                <a:sym typeface="Montserrat"/>
              </a:rPr>
              <a:t>EJEMPLO</a:t>
            </a:r>
            <a:endParaRPr b="1" sz="1600">
              <a:latin typeface="Montserrat"/>
              <a:ea typeface="Montserrat"/>
              <a:cs typeface="Montserrat"/>
              <a:sym typeface="Montserrat"/>
            </a:endParaRPr>
          </a:p>
        </p:txBody>
      </p:sp>
      <p:pic>
        <p:nvPicPr>
          <p:cNvPr id="462" name="Google Shape;462;p46"/>
          <p:cNvPicPr preferRelativeResize="0"/>
          <p:nvPr/>
        </p:nvPicPr>
        <p:blipFill rotWithShape="1">
          <a:blip r:embed="rId4">
            <a:alphaModFix/>
          </a:blip>
          <a:srcRect b="39" l="0" r="24539" t="29"/>
          <a:stretch/>
        </p:blipFill>
        <p:spPr>
          <a:xfrm>
            <a:off x="159899" y="1498725"/>
            <a:ext cx="3711549" cy="3472901"/>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F9CB9C"/>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