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P" initials="U" lastIdx="0" clrIdx="0">
    <p:extLst>
      <p:ext uri="{19B8F6BF-5375-455C-9EA6-DF929625EA0E}">
        <p15:presenceInfo xmlns:p15="http://schemas.microsoft.com/office/powerpoint/2012/main" userId="UTI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  <inkml:channel name="T" type="integer" max="2.14748E9" units="dev"/>
        </inkml:traceFormat>
        <inkml:channelProperties>
          <inkml:channelProperty channel="X" name="resolution" value="35.65459" units="1/cm"/>
          <inkml:channelProperty channel="Y" name="resolution" value="25.71428" units="1/cm"/>
          <inkml:channelProperty channel="T" name="resolution" value="1" units="1/dev"/>
        </inkml:channelProperties>
      </inkml:inkSource>
      <inkml:timestamp xml:id="ts0" timeString="2026-02-13T19:17:20.382"/>
    </inkml:context>
    <inkml:brush xml:id="br0">
      <inkml:brushProperty name="width" value="0.00441" units="cm"/>
      <inkml:brushProperty name="height" value="0.00882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  <inkml:channel name="T" type="integer" max="2.14748E9" units="dev"/>
        </inkml:traceFormat>
        <inkml:channelProperties>
          <inkml:channelProperty channel="X" name="resolution" value="35.65459" units="1/cm"/>
          <inkml:channelProperty channel="Y" name="resolution" value="25.71428" units="1/cm"/>
          <inkml:channelProperty channel="T" name="resolution" value="1" units="1/dev"/>
        </inkml:channelProperties>
      </inkml:inkSource>
      <inkml:timestamp xml:id="ts0" timeString="2026-02-13T19:17:21.117"/>
    </inkml:context>
    <inkml:brush xml:id="br0">
      <inkml:brushProperty name="width" value="0.00441" units="cm"/>
      <inkml:brushProperty name="height" value="0.00882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  <inkml:channel name="T" type="integer" max="2.14748E9" units="dev"/>
        </inkml:traceFormat>
        <inkml:channelProperties>
          <inkml:channelProperty channel="X" name="resolution" value="35.65459" units="1/cm"/>
          <inkml:channelProperty channel="Y" name="resolution" value="25.71428" units="1/cm"/>
          <inkml:channelProperty channel="T" name="resolution" value="1" units="1/dev"/>
        </inkml:channelProperties>
      </inkml:inkSource>
      <inkml:timestamp xml:id="ts0" timeString="2026-02-13T19:17:21.134"/>
    </inkml:context>
    <inkml:brush xml:id="br0">
      <inkml:brushProperty name="width" value="0.00441" units="cm"/>
      <inkml:brushProperty name="height" value="0.00882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  <inkml:channel name="T" type="integer" max="2.14748E9" units="dev"/>
        </inkml:traceFormat>
        <inkml:channelProperties>
          <inkml:channelProperty channel="X" name="resolution" value="35.65459" units="1/cm"/>
          <inkml:channelProperty channel="Y" name="resolution" value="25.71428" units="1/cm"/>
          <inkml:channelProperty channel="T" name="resolution" value="1" units="1/dev"/>
        </inkml:channelProperties>
      </inkml:inkSource>
      <inkml:timestamp xml:id="ts0" timeString="2026-02-13T19:17:21.310"/>
    </inkml:context>
    <inkml:brush xml:id="br0">
      <inkml:brushProperty name="width" value="0.00441" units="cm"/>
      <inkml:brushProperty name="height" value="0.00882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AB3A854-B539-46F3-A1ED-CE349BEA410C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B6218A2-342C-4363-90E2-18C677D57F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98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218A2-342C-4363-90E2-18C677D57F8B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378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14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7765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16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424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534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33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796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699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9151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251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066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1C560-07CF-4E56-8CD6-ED82FC96816E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8B927-05F9-499C-A922-558B7C9A36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267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.xml"/><Relationship Id="rId3" Type="http://schemas.openxmlformats.org/officeDocument/2006/relationships/customXml" Target="../ink/ink1.xml"/><Relationship Id="rId12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6.emf"/><Relationship Id="rId15" Type="http://schemas.openxmlformats.org/officeDocument/2006/relationships/image" Target="../media/image2.png"/><Relationship Id="rId10" Type="http://schemas.openxmlformats.org/officeDocument/2006/relationships/customXml" Target="../ink/ink2.xml"/><Relationship Id="rId9" Type="http://schemas.openxmlformats.org/officeDocument/2006/relationships/image" Target="../media/image5.emf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57012" y="148060"/>
            <a:ext cx="3035300" cy="1469513"/>
          </a:xfrm>
        </p:spPr>
        <p:txBody>
          <a:bodyPr>
            <a:noAutofit/>
          </a:bodyPr>
          <a:lstStyle/>
          <a:p>
            <a:pPr algn="ctr"/>
            <a:r>
              <a:rPr lang="es-ES" sz="2800" dirty="0" smtClean="0">
                <a:latin typeface="Arial Black" panose="020B0A04020102020204" pitchFamily="34" charset="0"/>
              </a:rPr>
              <a:t>COLONIA DIVINA PROVIDENCIA</a:t>
            </a:r>
            <a:endParaRPr lang="es-MX" sz="2800" dirty="0">
              <a:latin typeface="Arial Black" panose="020B0A040201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Entrada de lápiz 11"/>
              <p14:cNvContentPartPr/>
              <p14:nvPr/>
            </p14:nvContentPartPr>
            <p14:xfrm>
              <a:off x="8431231" y="4944057"/>
              <a:ext cx="360" cy="360"/>
            </p14:xfrm>
          </p:contentPart>
        </mc:Choice>
        <mc:Fallback xmlns="">
          <p:pic>
            <p:nvPicPr>
              <p:cNvPr id="12" name="Entrada de lápiz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30151" y="4942257"/>
                <a:ext cx="2160" cy="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trada de lápiz 12"/>
              <p14:cNvContentPartPr/>
              <p14:nvPr/>
            </p14:nvContentPartPr>
            <p14:xfrm>
              <a:off x="8570551" y="4897617"/>
              <a:ext cx="360" cy="360"/>
            </p14:xfrm>
          </p:contentPart>
        </mc:Choice>
        <mc:Fallback xmlns="">
          <p:pic>
            <p:nvPicPr>
              <p:cNvPr id="13" name="Entrada de lápiz 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69831" y="4895817"/>
                <a:ext cx="1800" cy="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Entrada de lápiz 13"/>
              <p14:cNvContentPartPr/>
              <p14:nvPr/>
            </p14:nvContentPartPr>
            <p14:xfrm>
              <a:off x="8570551" y="4897617"/>
              <a:ext cx="360" cy="360"/>
            </p14:xfrm>
          </p:contentPart>
        </mc:Choice>
        <mc:Fallback xmlns="">
          <p:pic>
            <p:nvPicPr>
              <p:cNvPr id="14" name="Entrada de lápiz 1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69831" y="4895817"/>
                <a:ext cx="1800" cy="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Entrada de lápiz 14"/>
              <p14:cNvContentPartPr/>
              <p14:nvPr/>
            </p14:nvContentPartPr>
            <p14:xfrm>
              <a:off x="8570551" y="4897617"/>
              <a:ext cx="360" cy="360"/>
            </p14:xfrm>
          </p:contentPart>
        </mc:Choice>
        <mc:Fallback xmlns="">
          <p:pic>
            <p:nvPicPr>
              <p:cNvPr id="15" name="Entrada de lápiz 1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69831" y="4895817"/>
                <a:ext cx="1800" cy="36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AutoShape 2" descr="file:///C:/Users/UTIP/Desktop/OIP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3" name="Imagen 3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2" y="160338"/>
            <a:ext cx="2667913" cy="2083039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03257" y="231740"/>
            <a:ext cx="3858163" cy="1243128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72365" y="0"/>
            <a:ext cx="2219635" cy="2243377"/>
          </a:xfrm>
          <a:prstGeom prst="rect">
            <a:avLst/>
          </a:prstGeom>
        </p:spPr>
      </p:pic>
      <p:sp>
        <p:nvSpPr>
          <p:cNvPr id="38" name="Título 1"/>
          <p:cNvSpPr txBox="1">
            <a:spLocks/>
          </p:cNvSpPr>
          <p:nvPr/>
        </p:nvSpPr>
        <p:spPr>
          <a:xfrm>
            <a:off x="5274590" y="1201857"/>
            <a:ext cx="5612095" cy="11188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dirty="0" smtClean="0">
                <a:latin typeface="Arial Black" panose="020B0A04020102020204" pitchFamily="34" charset="0"/>
              </a:rPr>
              <a:t>Jefatura Participación Social C. Norma Araceli Espinoza Pérez</a:t>
            </a:r>
            <a:endParaRPr lang="es-MX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7927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</Words>
  <Application>Microsoft Office PowerPoint</Application>
  <PresentationFormat>Panorámica</PresentationFormat>
  <Paragraphs>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COLONIA DIVINA PROVIDENCIA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UTIP</dc:creator>
  <cp:lastModifiedBy>UTIP</cp:lastModifiedBy>
  <cp:revision>10</cp:revision>
  <cp:lastPrinted>2026-02-13T20:09:47Z</cp:lastPrinted>
  <dcterms:created xsi:type="dcterms:W3CDTF">2026-02-13T19:00:00Z</dcterms:created>
  <dcterms:modified xsi:type="dcterms:W3CDTF">2026-03-24T16:18:24Z</dcterms:modified>
</cp:coreProperties>
</file>